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3_D2EE23B.xml" ContentType="application/vnd.ms-powerpoint.comments+xml"/>
  <Override PartName="/ppt/notesSlides/notesSlide10.xml" ContentType="application/vnd.openxmlformats-officedocument.presentationml.notesSlide+xml"/>
  <Override PartName="/ppt/comments/modernComment_145_89081A9F.xml" ContentType="application/vnd.ms-powerpoint.comments+xml"/>
  <Override PartName="/ppt/notesSlides/notesSlide11.xml" ContentType="application/vnd.openxmlformats-officedocument.presentationml.notesSlide+xml"/>
  <Override PartName="/ppt/comments/modernComment_146_217C7ADE.xml" ContentType="application/vnd.ms-powerpoint.comments+xml"/>
  <Override PartName="/ppt/notesSlides/notesSlide12.xml" ContentType="application/vnd.openxmlformats-officedocument.presentationml.notesSlide+xml"/>
  <Override PartName="/ppt/comments/modernComment_147_D7485131.xml" ContentType="application/vnd.ms-powerpoint.comments+xml"/>
  <Override PartName="/ppt/notesSlides/notesSlide13.xml" ContentType="application/vnd.openxmlformats-officedocument.presentationml.notesSlide+xml"/>
  <Override PartName="/ppt/comments/modernComment_14D_C8600578.xml" ContentType="application/vnd.ms-powerpoint.comments+xml"/>
  <Override PartName="/ppt/notesSlides/notesSlide14.xml" ContentType="application/vnd.openxmlformats-officedocument.presentationml.notesSlide+xml"/>
  <Override PartName="/ppt/comments/modernComment_14E_7F636548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331" r:id="rId2"/>
    <p:sldId id="312" r:id="rId3"/>
    <p:sldId id="256" r:id="rId4"/>
    <p:sldId id="315" r:id="rId5"/>
    <p:sldId id="316" r:id="rId6"/>
    <p:sldId id="317" r:id="rId7"/>
    <p:sldId id="319" r:id="rId8"/>
    <p:sldId id="320" r:id="rId9"/>
    <p:sldId id="321" r:id="rId10"/>
    <p:sldId id="323" r:id="rId11"/>
    <p:sldId id="325" r:id="rId12"/>
    <p:sldId id="326" r:id="rId13"/>
    <p:sldId id="327" r:id="rId14"/>
    <p:sldId id="333" r:id="rId15"/>
    <p:sldId id="334" r:id="rId16"/>
    <p:sldId id="329" r:id="rId17"/>
    <p:sldId id="322" r:id="rId18"/>
    <p:sldId id="332" r:id="rId19"/>
    <p:sldId id="33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2C4DB7-569A-0D02-F4D0-FA158106EE76}" name="Merlo Simone" initials="SM" userId="S::simone.merlo@studenti.unipd.it::b46e367d-46d3-4f70-a0af-8fc775e903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D5260-68A6-4140-96CD-F964B04056F5}" v="504" dt="2024-01-06T12:54:31.539"/>
  </p1510:revLst>
</p1510:revInfo>
</file>

<file path=ppt/tableStyles.xml><?xml version="1.0" encoding="utf-8"?>
<a:tblStyleLst xmlns:a="http://schemas.openxmlformats.org/drawingml/2006/main" def="{1B660C5C-1A99-4B77-B09C-033B8DC032F7}">
  <a:tblStyle styleId="{1B660C5C-1A99-4B77-B09C-033B8DC03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5292EC-4E20-4D08-BF87-D204AB36C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/>
    <p:restoredTop sz="94323" autoAdjust="0"/>
  </p:normalViewPr>
  <p:slideViewPr>
    <p:cSldViewPr snapToGrid="0">
      <p:cViewPr varScale="1">
        <p:scale>
          <a:sx n="116" d="100"/>
          <a:sy n="116" d="100"/>
        </p:scale>
        <p:origin x="451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Gobbo" userId="0d04fc686b17e95a" providerId="LiveId" clId="{FD5D5260-68A6-4140-96CD-F964B04056F5}"/>
    <pc:docChg chg="undo redo custSel addSld delSld modSld sldOrd">
      <pc:chgData name="Riccardo Gobbo" userId="0d04fc686b17e95a" providerId="LiveId" clId="{FD5D5260-68A6-4140-96CD-F964B04056F5}" dt="2024-01-06T12:54:44.023" v="1108" actId="12789"/>
      <pc:docMkLst>
        <pc:docMk/>
      </pc:docMkLst>
      <pc:sldChg chg="addSp modSp mod">
        <pc:chgData name="Riccardo Gobbo" userId="0d04fc686b17e95a" providerId="LiveId" clId="{FD5D5260-68A6-4140-96CD-F964B04056F5}" dt="2024-01-02T13:17:15.470" v="583" actId="1038"/>
        <pc:sldMkLst>
          <pc:docMk/>
          <pc:sldMk cId="0" sldId="262"/>
        </pc:sldMkLst>
        <pc:spChg chg="mod">
          <ac:chgData name="Riccardo Gobbo" userId="0d04fc686b17e95a" providerId="LiveId" clId="{FD5D5260-68A6-4140-96CD-F964B04056F5}" dt="2024-01-02T13:15:34.149" v="552" actId="404"/>
          <ac:spMkLst>
            <pc:docMk/>
            <pc:sldMk cId="0" sldId="262"/>
            <ac:spMk id="9" creationId="{0157DF66-8A40-DCE3-5DD8-C1C36792E10F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0" creationId="{4F745CE6-7F62-884A-8E90-6F8EE1B5CDD8}"/>
          </ac:spMkLst>
        </pc:spChg>
        <pc:spChg chg="mod">
          <ac:chgData name="Riccardo Gobbo" userId="0d04fc686b17e95a" providerId="LiveId" clId="{FD5D5260-68A6-4140-96CD-F964B04056F5}" dt="2024-01-02T13:17:15.470" v="583" actId="1038"/>
          <ac:spMkLst>
            <pc:docMk/>
            <pc:sldMk cId="0" sldId="262"/>
            <ac:spMk id="11" creationId="{1718190B-8B8F-8B32-8235-5E95858416C7}"/>
          </ac:spMkLst>
        </pc:spChg>
        <pc:spChg chg="mod">
          <ac:chgData name="Riccardo Gobbo" userId="0d04fc686b17e95a" providerId="LiveId" clId="{FD5D5260-68A6-4140-96CD-F964B04056F5}" dt="2024-01-02T13:15:13.552" v="544" actId="14100"/>
          <ac:spMkLst>
            <pc:docMk/>
            <pc:sldMk cId="0" sldId="262"/>
            <ac:spMk id="12" creationId="{739149A0-A8ED-352F-BF3D-8EF88ED8E3B0}"/>
          </ac:spMkLst>
        </pc:spChg>
        <pc:picChg chg="add mod ord">
          <ac:chgData name="Riccardo Gobbo" userId="0d04fc686b17e95a" providerId="LiveId" clId="{FD5D5260-68A6-4140-96CD-F964B04056F5}" dt="2024-01-02T13:14:49.987" v="540"/>
          <ac:picMkLst>
            <pc:docMk/>
            <pc:sldMk cId="0" sldId="262"/>
            <ac:picMk id="3" creationId="{BB21CAF3-90FA-F58D-E8C5-575D32F5917A}"/>
          </ac:picMkLst>
        </pc:picChg>
      </pc:sldChg>
      <pc:sldChg chg="addSp delSp modSp add mod ord">
        <pc:chgData name="Riccardo Gobbo" userId="0d04fc686b17e95a" providerId="LiveId" clId="{FD5D5260-68A6-4140-96CD-F964B04056F5}" dt="2024-01-06T12:54:44.023" v="1108" actId="12789"/>
        <pc:sldMkLst>
          <pc:docMk/>
          <pc:sldMk cId="221176379" sldId="323"/>
        </pc:sldMkLst>
        <pc:spChg chg="mod">
          <ac:chgData name="Riccardo Gobbo" userId="0d04fc686b17e95a" providerId="LiveId" clId="{FD5D5260-68A6-4140-96CD-F964B04056F5}" dt="2024-01-06T11:20:25.464" v="857" actId="1076"/>
          <ac:spMkLst>
            <pc:docMk/>
            <pc:sldMk cId="221176379" sldId="323"/>
            <ac:spMk id="2" creationId="{B9A42EBD-A43D-6604-D28D-37DC641B447A}"/>
          </ac:spMkLst>
        </pc:spChg>
        <pc:spChg chg="add del mod">
          <ac:chgData name="Riccardo Gobbo" userId="0d04fc686b17e95a" providerId="LiveId" clId="{FD5D5260-68A6-4140-96CD-F964B04056F5}" dt="2024-01-02T12:42:39.402" v="5" actId="478"/>
          <ac:spMkLst>
            <pc:docMk/>
            <pc:sldMk cId="221176379" sldId="323"/>
            <ac:spMk id="3" creationId="{5D5A3464-5838-8A99-D823-6AE34DB14D6E}"/>
          </ac:spMkLst>
        </pc:spChg>
        <pc:spChg chg="add mod">
          <ac:chgData name="Riccardo Gobbo" userId="0d04fc686b17e95a" providerId="LiveId" clId="{FD5D5260-68A6-4140-96CD-F964B04056F5}" dt="2024-01-06T12:54:31.539" v="1103"/>
          <ac:spMkLst>
            <pc:docMk/>
            <pc:sldMk cId="221176379" sldId="323"/>
            <ac:spMk id="5" creationId="{470FBCF9-5186-C4DE-2AEF-7DD1D94FBB6B}"/>
          </ac:spMkLst>
        </pc:spChg>
        <pc:spChg chg="add del mod">
          <ac:chgData name="Riccardo Gobbo" userId="0d04fc686b17e95a" providerId="LiveId" clId="{FD5D5260-68A6-4140-96CD-F964B04056F5}" dt="2024-01-06T11:47:47.196" v="951" actId="478"/>
          <ac:spMkLst>
            <pc:docMk/>
            <pc:sldMk cId="221176379" sldId="323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4:37.605" v="1106" actId="1076"/>
          <ac:spMkLst>
            <pc:docMk/>
            <pc:sldMk cId="221176379" sldId="323"/>
            <ac:spMk id="7" creationId="{1B510C9C-9283-AC6C-AECA-5562F4CCDFA3}"/>
          </ac:spMkLst>
        </pc:spChg>
        <pc:spChg chg="mod">
          <ac:chgData name="Riccardo Gobbo" userId="0d04fc686b17e95a" providerId="LiveId" clId="{FD5D5260-68A6-4140-96CD-F964B04056F5}" dt="2024-01-02T13:26:31.009" v="590" actId="20577"/>
          <ac:spMkLst>
            <pc:docMk/>
            <pc:sldMk cId="221176379" sldId="323"/>
            <ac:spMk id="664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37.508" v="4" actId="478"/>
          <ac:spMkLst>
            <pc:docMk/>
            <pc:sldMk cId="221176379" sldId="323"/>
            <ac:spMk id="665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1.162" v="6" actId="478"/>
          <ac:spMkLst>
            <pc:docMk/>
            <pc:sldMk cId="221176379" sldId="323"/>
            <ac:spMk id="667" creationId="{00000000-0000-0000-0000-000000000000}"/>
          </ac:spMkLst>
        </pc:spChg>
        <pc:spChg chg="del">
          <ac:chgData name="Riccardo Gobbo" userId="0d04fc686b17e95a" providerId="LiveId" clId="{FD5D5260-68A6-4140-96CD-F964B04056F5}" dt="2024-01-02T12:42:43.312" v="7" actId="478"/>
          <ac:spMkLst>
            <pc:docMk/>
            <pc:sldMk cId="221176379" sldId="323"/>
            <ac:spMk id="668" creationId="{00000000-0000-0000-0000-000000000000}"/>
          </ac:spMkLst>
        </pc:spChg>
        <pc:spChg chg="mod">
          <ac:chgData name="Riccardo Gobbo" userId="0d04fc686b17e95a" providerId="LiveId" clId="{FD5D5260-68A6-4140-96CD-F964B04056F5}" dt="2024-01-02T13:29:52.518" v="605" actId="1076"/>
          <ac:spMkLst>
            <pc:docMk/>
            <pc:sldMk cId="221176379" sldId="323"/>
            <ac:spMk id="669" creationId="{00000000-0000-0000-0000-000000000000}"/>
          </ac:spMkLst>
        </pc:spChg>
        <pc:graphicFrameChg chg="del">
          <ac:chgData name="Riccardo Gobbo" userId="0d04fc686b17e95a" providerId="LiveId" clId="{FD5D5260-68A6-4140-96CD-F964B04056F5}" dt="2024-01-02T12:42:35.583" v="3" actId="478"/>
          <ac:graphicFrameMkLst>
            <pc:docMk/>
            <pc:sldMk cId="221176379" sldId="323"/>
            <ac:graphicFrameMk id="666" creationId="{00000000-0000-0000-0000-000000000000}"/>
          </ac:graphicFrameMkLst>
        </pc:graphicFrameChg>
        <pc:picChg chg="add mod ord">
          <ac:chgData name="Riccardo Gobbo" userId="0d04fc686b17e95a" providerId="LiveId" clId="{FD5D5260-68A6-4140-96CD-F964B04056F5}" dt="2024-01-02T13:30:47.031" v="616" actId="1076"/>
          <ac:picMkLst>
            <pc:docMk/>
            <pc:sldMk cId="221176379" sldId="323"/>
            <ac:picMk id="7" creationId="{0C2C6322-84A5-B78B-175B-90B1C3E4F2D1}"/>
          </ac:picMkLst>
        </pc:picChg>
        <pc:picChg chg="add mod modCrop">
          <ac:chgData name="Riccardo Gobbo" userId="0d04fc686b17e95a" providerId="LiveId" clId="{FD5D5260-68A6-4140-96CD-F964B04056F5}" dt="2024-01-02T13:30:33.725" v="615" actId="732"/>
          <ac:picMkLst>
            <pc:docMk/>
            <pc:sldMk cId="221176379" sldId="323"/>
            <ac:picMk id="9" creationId="{B6D4E479-BB62-DAD4-98D4-F567439A129B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0" creationId="{77AF81F5-2F0C-691C-84DF-CB12B9981D48}"/>
          </ac:picMkLst>
        </pc:picChg>
        <pc:picChg chg="mod">
          <ac:chgData name="Riccardo Gobbo" userId="0d04fc686b17e95a" providerId="LiveId" clId="{FD5D5260-68A6-4140-96CD-F964B04056F5}" dt="2024-01-06T12:54:44.023" v="1108" actId="12789"/>
          <ac:picMkLst>
            <pc:docMk/>
            <pc:sldMk cId="221176379" sldId="323"/>
            <ac:picMk id="12" creationId="{CC372D8E-1E9E-47FA-26BB-0052A3960458}"/>
          </ac:picMkLst>
        </pc:picChg>
      </pc:sldChg>
      <pc:sldChg chg="addSp modSp add mod">
        <pc:chgData name="Riccardo Gobbo" userId="0d04fc686b17e95a" providerId="LiveId" clId="{FD5D5260-68A6-4140-96CD-F964B04056F5}" dt="2024-01-02T13:32:21.845" v="621" actId="27614"/>
        <pc:sldMkLst>
          <pc:docMk/>
          <pc:sldMk cId="1359275116" sldId="324"/>
        </pc:sldMkLst>
        <pc:picChg chg="add mod">
          <ac:chgData name="Riccardo Gobbo" userId="0d04fc686b17e95a" providerId="LiveId" clId="{FD5D5260-68A6-4140-96CD-F964B04056F5}" dt="2024-01-02T13:32:21.845" v="621" actId="27614"/>
          <ac:picMkLst>
            <pc:docMk/>
            <pc:sldMk cId="1359275116" sldId="324"/>
            <ac:picMk id="3" creationId="{7865EE99-EEB4-E87B-0158-3993C91B2267}"/>
          </ac:picMkLst>
        </pc:picChg>
      </pc:sldChg>
      <pc:sldChg chg="addSp delSp modSp mod">
        <pc:chgData name="Riccardo Gobbo" userId="0d04fc686b17e95a" providerId="LiveId" clId="{FD5D5260-68A6-4140-96CD-F964B04056F5}" dt="2024-01-06T12:53:44.728" v="1102" actId="1076"/>
        <pc:sldMkLst>
          <pc:docMk/>
          <pc:sldMk cId="2299009695" sldId="325"/>
        </pc:sldMkLst>
        <pc:spChg chg="add mod">
          <ac:chgData name="Riccardo Gobbo" userId="0d04fc686b17e95a" providerId="LiveId" clId="{FD5D5260-68A6-4140-96CD-F964B04056F5}" dt="2024-01-06T12:52:39.673" v="1083" actId="113"/>
          <ac:spMkLst>
            <pc:docMk/>
            <pc:sldMk cId="2299009695" sldId="325"/>
            <ac:spMk id="4" creationId="{89AD5E18-25C8-6102-D049-8A26268DE569}"/>
          </ac:spMkLst>
        </pc:spChg>
        <pc:spChg chg="add mod">
          <ac:chgData name="Riccardo Gobbo" userId="0d04fc686b17e95a" providerId="LiveId" clId="{FD5D5260-68A6-4140-96CD-F964B04056F5}" dt="2024-01-06T12:52:03.998" v="1065" actId="20577"/>
          <ac:spMkLst>
            <pc:docMk/>
            <pc:sldMk cId="2299009695" sldId="325"/>
            <ac:spMk id="5" creationId="{C09B9582-0AE9-347C-A49B-3EC95BEA16E5}"/>
          </ac:spMkLst>
        </pc:spChg>
        <pc:spChg chg="del mod">
          <ac:chgData name="Riccardo Gobbo" userId="0d04fc686b17e95a" providerId="LiveId" clId="{FD5D5260-68A6-4140-96CD-F964B04056F5}" dt="2024-01-06T11:02:01.559" v="629" actId="478"/>
          <ac:spMkLst>
            <pc:docMk/>
            <pc:sldMk cId="2299009695" sldId="325"/>
            <ac:spMk id="5" creationId="{E39B06BF-2C5D-AFDA-328B-19F3D51AD4A0}"/>
          </ac:spMkLst>
        </pc:spChg>
        <pc:spChg chg="mod">
          <ac:chgData name="Riccardo Gobbo" userId="0d04fc686b17e95a" providerId="LiveId" clId="{FD5D5260-68A6-4140-96CD-F964B04056F5}" dt="2024-01-06T12:52:23.577" v="1076" actId="164"/>
          <ac:spMkLst>
            <pc:docMk/>
            <pc:sldMk cId="2299009695" sldId="325"/>
            <ac:spMk id="21" creationId="{3CC78FFF-1BC5-1A18-1005-995F905A4774}"/>
          </ac:spMkLst>
        </pc:spChg>
        <pc:spChg chg="mod">
          <ac:chgData name="Riccardo Gobbo" userId="0d04fc686b17e95a" providerId="LiveId" clId="{FD5D5260-68A6-4140-96CD-F964B04056F5}" dt="2024-01-06T12:52:26.501" v="1077" actId="164"/>
          <ac:spMkLst>
            <pc:docMk/>
            <pc:sldMk cId="2299009695" sldId="325"/>
            <ac:spMk id="22" creationId="{DBFF9D13-DFA5-CF4A-668E-584C12128850}"/>
          </ac:spMkLst>
        </pc:spChg>
        <pc:spChg chg="mod topLvl">
          <ac:chgData name="Riccardo Gobbo" userId="0d04fc686b17e95a" providerId="LiveId" clId="{FD5D5260-68A6-4140-96CD-F964B04056F5}" dt="2024-01-06T12:53:05.306" v="1090" actId="1076"/>
          <ac:spMkLst>
            <pc:docMk/>
            <pc:sldMk cId="2299009695" sldId="325"/>
            <ac:spMk id="23" creationId="{C10ADC4B-438A-5C03-E5F5-DFAF53DDC1BC}"/>
          </ac:spMkLst>
        </pc:spChg>
        <pc:grpChg chg="add mod ord">
          <ac:chgData name="Riccardo Gobbo" userId="0d04fc686b17e95a" providerId="LiveId" clId="{FD5D5260-68A6-4140-96CD-F964B04056F5}" dt="2024-01-06T12:53:44.728" v="1102" actId="1076"/>
          <ac:grpSpMkLst>
            <pc:docMk/>
            <pc:sldMk cId="2299009695" sldId="325"/>
            <ac:grpSpMk id="6" creationId="{AD6B6DB5-2FAD-0A95-B10D-77A61D26278D}"/>
          </ac:grpSpMkLst>
        </pc:grpChg>
        <pc:grpChg chg="add mod">
          <ac:chgData name="Riccardo Gobbo" userId="0d04fc686b17e95a" providerId="LiveId" clId="{FD5D5260-68A6-4140-96CD-F964B04056F5}" dt="2024-01-06T12:53:27.810" v="1098" actId="1076"/>
          <ac:grpSpMkLst>
            <pc:docMk/>
            <pc:sldMk cId="2299009695" sldId="325"/>
            <ac:grpSpMk id="7" creationId="{87A73409-1C17-3DAD-DB1F-E72404173BB9}"/>
          </ac:grpSpMkLst>
        </pc:grpChg>
        <pc:grpChg chg="add del mod">
          <ac:chgData name="Riccardo Gobbo" userId="0d04fc686b17e95a" providerId="LiveId" clId="{FD5D5260-68A6-4140-96CD-F964B04056F5}" dt="2024-01-06T12:53:01.538" v="1089" actId="165"/>
          <ac:grpSpMkLst>
            <pc:docMk/>
            <pc:sldMk cId="2299009695" sldId="325"/>
            <ac:grpSpMk id="8" creationId="{F0CA6DF4-F565-B8A7-0884-70112FD61796}"/>
          </ac:grpSpMkLst>
        </pc:grpChg>
        <pc:picChg chg="mod">
          <ac:chgData name="Riccardo Gobbo" userId="0d04fc686b17e95a" providerId="LiveId" clId="{FD5D5260-68A6-4140-96CD-F964B04056F5}" dt="2024-01-06T12:52:26.501" v="1077" actId="164"/>
          <ac:picMkLst>
            <pc:docMk/>
            <pc:sldMk cId="2299009695" sldId="325"/>
            <ac:picMk id="14" creationId="{AD7E60FD-2318-0B50-DF76-B6DC2D792115}"/>
          </ac:picMkLst>
        </pc:picChg>
        <pc:picChg chg="mod">
          <ac:chgData name="Riccardo Gobbo" userId="0d04fc686b17e95a" providerId="LiveId" clId="{FD5D5260-68A6-4140-96CD-F964B04056F5}" dt="2024-01-06T12:52:23.577" v="1076" actId="164"/>
          <ac:picMkLst>
            <pc:docMk/>
            <pc:sldMk cId="2299009695" sldId="325"/>
            <ac:picMk id="16" creationId="{143F3FAD-BA7D-E7E7-659C-B3EB6E6A9C1E}"/>
          </ac:picMkLst>
        </pc:picChg>
        <pc:picChg chg="mod topLvl">
          <ac:chgData name="Riccardo Gobbo" userId="0d04fc686b17e95a" providerId="LiveId" clId="{FD5D5260-68A6-4140-96CD-F964B04056F5}" dt="2024-01-06T12:53:37.657" v="1101" actId="14100"/>
          <ac:picMkLst>
            <pc:docMk/>
            <pc:sldMk cId="2299009695" sldId="325"/>
            <ac:picMk id="20" creationId="{A1926CA0-AE5B-323E-13C2-91A37F1AD71C}"/>
          </ac:picMkLst>
        </pc:picChg>
      </pc:sldChg>
      <pc:sldChg chg="addSp delSp modSp mod">
        <pc:chgData name="Riccardo Gobbo" userId="0d04fc686b17e95a" providerId="LiveId" clId="{FD5D5260-68A6-4140-96CD-F964B04056F5}" dt="2024-01-06T12:52:09.199" v="1072" actId="20577"/>
        <pc:sldMkLst>
          <pc:docMk/>
          <pc:sldMk cId="561806046" sldId="326"/>
        </pc:sldMkLst>
        <pc:spChg chg="add mod">
          <ac:chgData name="Riccardo Gobbo" userId="0d04fc686b17e95a" providerId="LiveId" clId="{FD5D5260-68A6-4140-96CD-F964B04056F5}" dt="2024-01-06T12:52:09.199" v="1072" actId="20577"/>
          <ac:spMkLst>
            <pc:docMk/>
            <pc:sldMk cId="561806046" sldId="326"/>
            <ac:spMk id="2" creationId="{111E958E-4FBD-AEB8-2293-66C943A028B3}"/>
          </ac:spMkLst>
        </pc:spChg>
        <pc:spChg chg="del mod">
          <ac:chgData name="Riccardo Gobbo" userId="0d04fc686b17e95a" providerId="LiveId" clId="{FD5D5260-68A6-4140-96CD-F964B04056F5}" dt="2024-01-06T11:11:19.777" v="731" actId="478"/>
          <ac:spMkLst>
            <pc:docMk/>
            <pc:sldMk cId="561806046" sldId="326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13:11.378" v="737" actId="478"/>
          <ac:spMkLst>
            <pc:docMk/>
            <pc:sldMk cId="561806046" sldId="326"/>
            <ac:spMk id="11" creationId="{185B492F-C7F2-DFBC-BEAC-36CB77786A1A}"/>
          </ac:spMkLst>
        </pc:spChg>
        <pc:spChg chg="add del mod">
          <ac:chgData name="Riccardo Gobbo" userId="0d04fc686b17e95a" providerId="LiveId" clId="{FD5D5260-68A6-4140-96CD-F964B04056F5}" dt="2024-01-06T11:14:01.258" v="746" actId="478"/>
          <ac:spMkLst>
            <pc:docMk/>
            <pc:sldMk cId="561806046" sldId="326"/>
            <ac:spMk id="12" creationId="{987B7EC3-3226-B20A-06C8-0C06457D96EE}"/>
          </ac:spMkLst>
        </pc:spChg>
        <pc:spChg chg="add mod">
          <ac:chgData name="Riccardo Gobbo" userId="0d04fc686b17e95a" providerId="LiveId" clId="{FD5D5260-68A6-4140-96CD-F964B04056F5}" dt="2024-01-06T12:51:07.023" v="1053" actId="113"/>
          <ac:spMkLst>
            <pc:docMk/>
            <pc:sldMk cId="561806046" sldId="326"/>
            <ac:spMk id="13" creationId="{6863B479-D943-92AE-FB89-2E863D2F93F2}"/>
          </ac:spMkLst>
        </pc:spChg>
        <pc:spChg chg="add mod">
          <ac:chgData name="Riccardo Gobbo" userId="0d04fc686b17e95a" providerId="LiveId" clId="{FD5D5260-68A6-4140-96CD-F964B04056F5}" dt="2024-01-06T11:21:08.969" v="867" actId="12788"/>
          <ac:spMkLst>
            <pc:docMk/>
            <pc:sldMk cId="561806046" sldId="326"/>
            <ac:spMk id="14" creationId="{5CF174B4-1524-7412-A026-236CC658C2F6}"/>
          </ac:spMkLst>
        </pc:spChg>
        <pc:spChg chg="add mod">
          <ac:chgData name="Riccardo Gobbo" userId="0d04fc686b17e95a" providerId="LiveId" clId="{FD5D5260-68A6-4140-96CD-F964B04056F5}" dt="2024-01-06T11:21:12.339" v="868" actId="12788"/>
          <ac:spMkLst>
            <pc:docMk/>
            <pc:sldMk cId="561806046" sldId="326"/>
            <ac:spMk id="15" creationId="{FD681862-B482-688F-6D85-D082B904B019}"/>
          </ac:spMkLst>
        </pc:spChg>
        <pc:spChg chg="add mod ord">
          <ac:chgData name="Riccardo Gobbo" userId="0d04fc686b17e95a" providerId="LiveId" clId="{FD5D5260-68A6-4140-96CD-F964B04056F5}" dt="2024-01-06T11:20:40.149" v="862" actId="167"/>
          <ac:spMkLst>
            <pc:docMk/>
            <pc:sldMk cId="561806046" sldId="326"/>
            <ac:spMk id="18" creationId="{4847999D-AD1F-0F5A-22B5-0A1FFA68305F}"/>
          </ac:spMkLst>
        </pc:spChg>
        <pc:spChg chg="del mod">
          <ac:chgData name="Riccardo Gobbo" userId="0d04fc686b17e95a" providerId="LiveId" clId="{FD5D5260-68A6-4140-96CD-F964B04056F5}" dt="2024-01-06T11:22:42.831" v="876" actId="478"/>
          <ac:spMkLst>
            <pc:docMk/>
            <pc:sldMk cId="561806046" sldId="326"/>
            <ac:spMk id="669" creationId="{00000000-0000-0000-0000-000000000000}"/>
          </ac:spMkLst>
        </pc:spChg>
        <pc:spChg chg="del mod">
          <ac:chgData name="Riccardo Gobbo" userId="0d04fc686b17e95a" providerId="LiveId" clId="{FD5D5260-68A6-4140-96CD-F964B04056F5}" dt="2024-01-06T11:48:28.975" v="959" actId="478"/>
          <ac:spMkLst>
            <pc:docMk/>
            <pc:sldMk cId="561806046" sldId="326"/>
            <ac:spMk id="670" creationId="{00000000-0000-0000-0000-000000000000}"/>
          </ac:spMkLst>
        </pc:spChg>
        <pc:picChg chg="add del mod ord modCrop">
          <ac:chgData name="Riccardo Gobbo" userId="0d04fc686b17e95a" providerId="LiveId" clId="{FD5D5260-68A6-4140-96CD-F964B04056F5}" dt="2024-01-06T11:20:01.501" v="853" actId="478"/>
          <ac:picMkLst>
            <pc:docMk/>
            <pc:sldMk cId="561806046" sldId="326"/>
            <ac:picMk id="3" creationId="{595E3470-96BD-7A4E-6193-210631A4B540}"/>
          </ac:picMkLst>
        </pc:picChg>
        <pc:picChg chg="add mod">
          <ac:chgData name="Riccardo Gobbo" userId="0d04fc686b17e95a" providerId="LiveId" clId="{FD5D5260-68A6-4140-96CD-F964B04056F5}" dt="2024-01-06T11:48:15.080" v="958" actId="1076"/>
          <ac:picMkLst>
            <pc:docMk/>
            <pc:sldMk cId="561806046" sldId="326"/>
            <ac:picMk id="3" creationId="{A7653BCC-ECA7-97C0-CC3D-42F4A17C83C7}"/>
          </ac:picMkLst>
        </pc:picChg>
        <pc:picChg chg="add del mod">
          <ac:chgData name="Riccardo Gobbo" userId="0d04fc686b17e95a" providerId="LiveId" clId="{FD5D5260-68A6-4140-96CD-F964B04056F5}" dt="2024-01-06T11:08:38.287" v="645" actId="478"/>
          <ac:picMkLst>
            <pc:docMk/>
            <pc:sldMk cId="561806046" sldId="326"/>
            <ac:picMk id="6" creationId="{24D4BCC8-BC7C-5B9B-54A8-1350EF95A17B}"/>
          </ac:picMkLst>
        </pc:picChg>
        <pc:picChg chg="del">
          <ac:chgData name="Riccardo Gobbo" userId="0d04fc686b17e95a" providerId="LiveId" clId="{FD5D5260-68A6-4140-96CD-F964B04056F5}" dt="2024-01-06T11:09:29.590" v="650" actId="478"/>
          <ac:picMkLst>
            <pc:docMk/>
            <pc:sldMk cId="561806046" sldId="326"/>
            <ac:picMk id="7" creationId="{0C2C6322-84A5-B78B-175B-90B1C3E4F2D1}"/>
          </ac:picMkLst>
        </pc:picChg>
        <pc:picChg chg="del">
          <ac:chgData name="Riccardo Gobbo" userId="0d04fc686b17e95a" providerId="LiveId" clId="{FD5D5260-68A6-4140-96CD-F964B04056F5}" dt="2024-01-06T11:09:31.872" v="651" actId="478"/>
          <ac:picMkLst>
            <pc:docMk/>
            <pc:sldMk cId="561806046" sldId="326"/>
            <ac:picMk id="9" creationId="{B6D4E479-BB62-DAD4-98D4-F567439A129B}"/>
          </ac:picMkLst>
        </pc:picChg>
        <pc:picChg chg="add mod modCrop">
          <ac:chgData name="Riccardo Gobbo" userId="0d04fc686b17e95a" providerId="LiveId" clId="{FD5D5260-68A6-4140-96CD-F964B04056F5}" dt="2024-01-06T11:21:12.339" v="868" actId="12788"/>
          <ac:picMkLst>
            <pc:docMk/>
            <pc:sldMk cId="561806046" sldId="326"/>
            <ac:picMk id="10" creationId="{19761D60-FA72-1199-4EA3-977B3E599E7D}"/>
          </ac:picMkLst>
        </pc:picChg>
        <pc:picChg chg="add mod modCrop">
          <ac:chgData name="Riccardo Gobbo" userId="0d04fc686b17e95a" providerId="LiveId" clId="{FD5D5260-68A6-4140-96CD-F964B04056F5}" dt="2024-01-06T11:21:29.984" v="869" actId="732"/>
          <ac:picMkLst>
            <pc:docMk/>
            <pc:sldMk cId="561806046" sldId="326"/>
            <ac:picMk id="17" creationId="{E29029EA-80AC-4859-B9DC-D713A9FDCE6C}"/>
          </ac:picMkLst>
        </pc:picChg>
      </pc:sldChg>
      <pc:sldChg chg="addSp delSp modSp mod">
        <pc:chgData name="Riccardo Gobbo" userId="0d04fc686b17e95a" providerId="LiveId" clId="{FD5D5260-68A6-4140-96CD-F964B04056F5}" dt="2024-01-06T12:52:12.459" v="1075" actId="20577"/>
        <pc:sldMkLst>
          <pc:docMk/>
          <pc:sldMk cId="3611840817" sldId="327"/>
        </pc:sldMkLst>
        <pc:spChg chg="add mod">
          <ac:chgData name="Riccardo Gobbo" userId="0d04fc686b17e95a" providerId="LiveId" clId="{FD5D5260-68A6-4140-96CD-F964B04056F5}" dt="2024-01-06T11:44:37.021" v="936" actId="1076"/>
          <ac:spMkLst>
            <pc:docMk/>
            <pc:sldMk cId="3611840817" sldId="327"/>
            <ac:spMk id="2" creationId="{36B137D0-16BF-C394-8CA4-985437BD5D5E}"/>
          </ac:spMkLst>
        </pc:spChg>
        <pc:spChg chg="add mod">
          <ac:chgData name="Riccardo Gobbo" userId="0d04fc686b17e95a" providerId="LiveId" clId="{FD5D5260-68A6-4140-96CD-F964B04056F5}" dt="2024-01-06T11:44:45.788" v="940" actId="1076"/>
          <ac:spMkLst>
            <pc:docMk/>
            <pc:sldMk cId="3611840817" sldId="327"/>
            <ac:spMk id="4" creationId="{C35941AB-BAC5-7DED-678D-D6695482008E}"/>
          </ac:spMkLst>
        </pc:spChg>
        <pc:spChg chg="mod">
          <ac:chgData name="Riccardo Gobbo" userId="0d04fc686b17e95a" providerId="LiveId" clId="{FD5D5260-68A6-4140-96CD-F964B04056F5}" dt="2024-01-06T12:49:46.696" v="981" actId="1076"/>
          <ac:spMkLst>
            <pc:docMk/>
            <pc:sldMk cId="3611840817" sldId="327"/>
            <ac:spMk id="5" creationId="{E39B06BF-2C5D-AFDA-328B-19F3D51AD4A0}"/>
          </ac:spMkLst>
        </pc:spChg>
        <pc:spChg chg="add mod">
          <ac:chgData name="Riccardo Gobbo" userId="0d04fc686b17e95a" providerId="LiveId" clId="{FD5D5260-68A6-4140-96CD-F964B04056F5}" dt="2024-01-06T12:52:12.459" v="1075" actId="20577"/>
          <ac:spMkLst>
            <pc:docMk/>
            <pc:sldMk cId="3611840817" sldId="327"/>
            <ac:spMk id="7" creationId="{49BA5A31-CF8C-4103-8A49-AD68066D900A}"/>
          </ac:spMkLst>
        </pc:spChg>
        <pc:spChg chg="del mod">
          <ac:chgData name="Riccardo Gobbo" userId="0d04fc686b17e95a" providerId="LiveId" clId="{FD5D5260-68A6-4140-96CD-F964B04056F5}" dt="2024-01-06T11:48:32.895" v="960" actId="478"/>
          <ac:spMkLst>
            <pc:docMk/>
            <pc:sldMk cId="3611840817" sldId="327"/>
            <ac:spMk id="669" creationId="{00000000-0000-0000-0000-000000000000}"/>
          </ac:spMkLst>
        </pc:spChg>
        <pc:spChg chg="del">
          <ac:chgData name="Riccardo Gobbo" userId="0d04fc686b17e95a" providerId="LiveId" clId="{FD5D5260-68A6-4140-96CD-F964B04056F5}" dt="2024-01-06T11:48:35.004" v="961" actId="478"/>
          <ac:spMkLst>
            <pc:docMk/>
            <pc:sldMk cId="3611840817" sldId="327"/>
            <ac:spMk id="670" creationId="{00000000-0000-0000-0000-000000000000}"/>
          </ac:spMkLst>
        </pc:sp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3" creationId="{39B051C1-5A11-ECDB-530D-9320239F5433}"/>
          </ac:picMkLst>
        </pc:picChg>
        <pc:picChg chg="mod">
          <ac:chgData name="Riccardo Gobbo" userId="0d04fc686b17e95a" providerId="LiveId" clId="{FD5D5260-68A6-4140-96CD-F964B04056F5}" dt="2024-01-06T12:49:54.183" v="984" actId="12789"/>
          <ac:picMkLst>
            <pc:docMk/>
            <pc:sldMk cId="3611840817" sldId="327"/>
            <ac:picMk id="6" creationId="{7CFF5DCA-75EB-7B4E-AA0A-EEB4093E825A}"/>
          </ac:picMkLst>
        </pc:picChg>
      </pc:sldChg>
      <pc:sldChg chg="del">
        <pc:chgData name="Riccardo Gobbo" userId="0d04fc686b17e95a" providerId="LiveId" clId="{FD5D5260-68A6-4140-96CD-F964B04056F5}" dt="2024-01-06T11:37:38.250" v="878" actId="47"/>
        <pc:sldMkLst>
          <pc:docMk/>
          <pc:sldMk cId="862123063" sldId="328"/>
        </pc:sldMkLst>
      </pc:sldChg>
      <pc:sldChg chg="new del">
        <pc:chgData name="Riccardo Gobbo" userId="0d04fc686b17e95a" providerId="LiveId" clId="{FD5D5260-68A6-4140-96CD-F964B04056F5}" dt="2024-01-06T11:00:16.426" v="625" actId="680"/>
        <pc:sldMkLst>
          <pc:docMk/>
          <pc:sldMk cId="3172317525" sldId="333"/>
        </pc:sldMkLst>
      </pc:sldChg>
      <pc:sldChg chg="addSp delSp modSp add mod">
        <pc:chgData name="Riccardo Gobbo" userId="0d04fc686b17e95a" providerId="LiveId" clId="{FD5D5260-68A6-4140-96CD-F964B04056F5}" dt="2024-01-06T12:49:08.357" v="975" actId="12789"/>
        <pc:sldMkLst>
          <pc:docMk/>
          <pc:sldMk cId="3361736056" sldId="333"/>
        </pc:sldMkLst>
        <pc:spChg chg="add del mod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4" creationId="{EEE65B35-F8DC-08C0-E295-CDC00E81F0D1}"/>
          </ac:spMkLst>
        </pc:spChg>
        <pc:spChg chg="del">
          <ac:chgData name="Riccardo Gobbo" userId="0d04fc686b17e95a" providerId="LiveId" clId="{FD5D5260-68A6-4140-96CD-F964B04056F5}" dt="2024-01-06T11:42:27.895" v="882" actId="478"/>
          <ac:spMkLst>
            <pc:docMk/>
            <pc:sldMk cId="3361736056" sldId="333"/>
            <ac:spMk id="5" creationId="{E39B06BF-2C5D-AFDA-328B-19F3D51AD4A0}"/>
          </ac:spMkLst>
        </pc:spChg>
        <pc:spChg chg="add del mod">
          <ac:chgData name="Riccardo Gobbo" userId="0d04fc686b17e95a" providerId="LiveId" clId="{FD5D5260-68A6-4140-96CD-F964B04056F5}" dt="2024-01-06T11:44:07.915" v="931" actId="478"/>
          <ac:spMkLst>
            <pc:docMk/>
            <pc:sldMk cId="3361736056" sldId="333"/>
            <ac:spMk id="7" creationId="{75A35C33-3DE2-8630-D59C-D555CD439BD9}"/>
          </ac:spMkLst>
        </pc:spChg>
        <pc:spChg chg="add del mod modVis">
          <ac:chgData name="Riccardo Gobbo" userId="0d04fc686b17e95a" providerId="LiveId" clId="{FD5D5260-68A6-4140-96CD-F964B04056F5}" dt="2024-01-06T12:48:51.058" v="969" actId="465"/>
          <ac:spMkLst>
            <pc:docMk/>
            <pc:sldMk cId="3361736056" sldId="333"/>
            <ac:spMk id="664" creationId="{00000000-0000-0000-0000-000000000000}"/>
          </ac:spMkLst>
        </pc:spChg>
        <pc:grpChg chg="mod">
          <ac:chgData name="Riccardo Gobbo" userId="0d04fc686b17e95a" providerId="LiveId" clId="{FD5D5260-68A6-4140-96CD-F964B04056F5}" dt="2024-01-06T12:49:08.357" v="975" actId="12789"/>
          <ac:grpSpMkLst>
            <pc:docMk/>
            <pc:sldMk cId="3361736056" sldId="333"/>
            <ac:grpSpMk id="16" creationId="{04BB08F6-63C5-9AAC-EA45-BAE468390C16}"/>
          </ac:grpSpMkLst>
        </pc:grpChg>
        <pc:picChg chg="mod">
          <ac:chgData name="Riccardo Gobbo" userId="0d04fc686b17e95a" providerId="LiveId" clId="{FD5D5260-68A6-4140-96CD-F964B04056F5}" dt="2024-01-06T12:49:08.357" v="975" actId="12789"/>
          <ac:picMkLst>
            <pc:docMk/>
            <pc:sldMk cId="3361736056" sldId="333"/>
            <ac:picMk id="18" creationId="{1B7877F7-467B-B653-E343-EC728DCC10F5}"/>
          </ac:picMkLst>
        </pc:picChg>
      </pc:sldChg>
      <pc:sldChg chg="add">
        <pc:chgData name="Riccardo Gobbo" userId="0d04fc686b17e95a" providerId="LiveId" clId="{FD5D5260-68A6-4140-96CD-F964B04056F5}" dt="2024-01-06T11:37:34.723" v="877"/>
        <pc:sldMkLst>
          <pc:docMk/>
          <pc:sldMk cId="2137220424" sldId="334"/>
        </pc:sldMkLst>
      </pc:sldChg>
    </pc:docChg>
  </pc:docChgLst>
</pc:chgInfo>
</file>

<file path=ppt/comments/modernComment_143_D2EE2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523258-7FE2-2B43-8BD5-DEA6A3447668}" authorId="{5C2C4DB7-569A-0D02-F4D0-FA158106EE76}" created="2024-01-03T17:58:59.778">
    <pc:sldMkLst xmlns:pc="http://schemas.microsoft.com/office/powerpoint/2013/main/command">
      <pc:docMk/>
      <pc:sldMk cId="221176379" sldId="323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5_89081A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32E9DA-F8FA-1F43-987D-A6E733ECBF97}" authorId="{5C2C4DB7-569A-0D02-F4D0-FA158106EE76}" created="2024-01-03T17:58:07.751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Heatmaps AGI, PUBLIC stations and PRIVATE stations</a:t>
        </a:r>
      </a:p>
    </p188:txBody>
  </p188:cm>
  <p188:cm id="{0716BD59-E29B-D741-BEF6-55C4E284B127}" authorId="{5C2C4DB7-569A-0D02-F4D0-FA158106EE76}" status="resolved" created="2024-01-03T17:59:08.838" complete="100000">
    <pc:sldMkLst xmlns:pc="http://schemas.microsoft.com/office/powerpoint/2013/main/command">
      <pc:docMk/>
      <pc:sldMk cId="2299009695" sldId="325"/>
    </pc:sldMkLst>
    <p188:txBody>
      <a:bodyPr/>
      <a:lstStyle/>
      <a:p>
        <a:r>
          <a:rPr lang="en-US"/>
          <a:t>GOBBO</a:t>
        </a:r>
      </a:p>
    </p188:txBody>
  </p188:cm>
</p188:cmLst>
</file>

<file path=ppt/comments/modernComment_146_217C7A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873F0F-24D8-BE43-A8BF-12ECD824426F}" authorId="{5C2C4DB7-569A-0D02-F4D0-FA158106EE76}" created="2024-01-03T17:59:48.185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GOBBO
</a:t>
        </a:r>
      </a:p>
    </p188:txBody>
  </p188:cm>
  <p188:cm id="{8526545A-CE19-A342-91C6-D8A3F10C449F}" authorId="{5C2C4DB7-569A-0D02-F4D0-FA158106EE76}" created="2024-01-03T18:00:14.464">
    <pc:sldMkLst xmlns:pc="http://schemas.microsoft.com/office/powerpoint/2013/main/command">
      <pc:docMk/>
      <pc:sldMk cId="561806046" sldId="326"/>
    </pc:sldMkLst>
    <p188:txBody>
      <a:bodyPr/>
      <a:lstStyle/>
      <a:p>
        <a:r>
          <a:rPr lang="en-US"/>
          <a:t>Heat map per CAR and STATION</a:t>
        </a:r>
      </a:p>
    </p188:txBody>
  </p188:cm>
</p188:cmLst>
</file>

<file path=ppt/comments/modernComment_147_D74851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74D733-02E7-9444-9BD2-BA76844E3F4E}" authorId="{5C2C4DB7-569A-0D02-F4D0-FA158106EE76}" created="2024-01-03T18:00:54.392">
    <pc:sldMkLst xmlns:pc="http://schemas.microsoft.com/office/powerpoint/2013/main/command">
      <pc:docMk/>
      <pc:sldMk cId="3611840817" sldId="327"/>
    </pc:sldMkLst>
    <p188:txBody>
      <a:bodyPr/>
      <a:lstStyle/>
      <a:p>
        <a:r>
          <a:rPr lang="en-US"/>
          <a:t>DIEGO</a:t>
        </a:r>
      </a:p>
    </p188:txBody>
  </p188:cm>
</p188:cmLst>
</file>

<file path=ppt/comments/modernComment_14D_C86005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E3EC-D9E7-6349-AD58-5A7A829B63CA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255BA7F9-36D1-C247-A13E-0DA116988E76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comments/modernComment_14E_7F636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BAF2A1-6609-CC41-A261-7614219C9587}" authorId="{5C2C4DB7-569A-0D02-F4D0-FA158106EE76}" created="2024-01-03T18:01:04.760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MERLO</a:t>
        </a:r>
      </a:p>
    </p188:txBody>
  </p188:cm>
  <p188:cm id="{131EE05D-042C-3149-8B10-5FADBA2A1799}" authorId="{5C2C4DB7-569A-0D02-F4D0-FA158106EE76}" created="2024-01-03T18:01:57.425">
    <pc:sldMkLst xmlns:pc="http://schemas.microsoft.com/office/powerpoint/2013/main/command">
      <pc:docMk/>
      <pc:sldMk cId="862123063" sldId="328"/>
    </pc:sldMkLst>
    <p188:txBody>
      <a:bodyPr/>
      <a:lstStyle/>
      <a:p>
        <a:r>
          <a:rPr lang="en-US"/>
          <a:t>HEATAP PHEV AVERAGE RANGE AND AGI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16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Nelle zone piú ricche si concentrano il numero di stazioni pubbliche rispetto a quelle private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27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GOBBO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18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786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MERLO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2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893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9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95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4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2ee25a6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2ee25a6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29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DIEGO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2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2250" y="1114275"/>
            <a:ext cx="3878100" cy="24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2250" y="3553425"/>
            <a:ext cx="3878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59307" y="466282"/>
            <a:ext cx="307826" cy="240251"/>
            <a:chOff x="5008200" y="3598800"/>
            <a:chExt cx="163650" cy="127725"/>
          </a:xfrm>
        </p:grpSpPr>
        <p:sp>
          <p:nvSpPr>
            <p:cNvPr id="12" name="Google Shape;12;p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775326">
            <a:off x="-1496243" y="3514252"/>
            <a:ext cx="3284400" cy="2520413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27801" y="-455796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 rot="-7099772">
            <a:off x="-1906515" y="-14285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7099772">
            <a:off x="7577910" y="-1567198"/>
            <a:ext cx="3284395" cy="2520418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500188" y="4432637"/>
            <a:ext cx="307829" cy="342731"/>
            <a:chOff x="5981675" y="3981625"/>
            <a:chExt cx="665001" cy="740400"/>
          </a:xfrm>
        </p:grpSpPr>
        <p:sp>
          <p:nvSpPr>
            <p:cNvPr id="31" name="Google Shape;31;p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409862">
            <a:off x="277889" y="1259774"/>
            <a:ext cx="307823" cy="240248"/>
            <a:chOff x="5008200" y="3598800"/>
            <a:chExt cx="163650" cy="127725"/>
          </a:xfrm>
        </p:grpSpPr>
        <p:sp>
          <p:nvSpPr>
            <p:cNvPr id="38" name="Google Shape;38;p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subTitle" idx="1"/>
          </p:nvPr>
        </p:nvSpPr>
        <p:spPr>
          <a:xfrm>
            <a:off x="4832075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2"/>
          </p:nvPr>
        </p:nvSpPr>
        <p:spPr>
          <a:xfrm>
            <a:off x="713200" y="2540150"/>
            <a:ext cx="35988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713200" y="1652975"/>
            <a:ext cx="3598800" cy="7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2"/>
          <p:cNvSpPr/>
          <p:nvPr/>
        </p:nvSpPr>
        <p:spPr>
          <a:xfrm rot="10800000">
            <a:off x="-1683625" y="460400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644774" y="-422375"/>
            <a:ext cx="2546887" cy="2017578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8198858" y="4345787"/>
            <a:ext cx="463838" cy="516429"/>
            <a:chOff x="5981675" y="3981625"/>
            <a:chExt cx="665001" cy="740400"/>
          </a:xfrm>
        </p:grpSpPr>
        <p:sp>
          <p:nvSpPr>
            <p:cNvPr id="336" name="Google Shape;336;p22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234344" y="419370"/>
            <a:ext cx="307826" cy="240251"/>
            <a:chOff x="5008200" y="3598800"/>
            <a:chExt cx="163650" cy="127725"/>
          </a:xfrm>
        </p:grpSpPr>
        <p:sp>
          <p:nvSpPr>
            <p:cNvPr id="343" name="Google Shape;343;p22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2"/>
          <p:cNvSpPr/>
          <p:nvPr/>
        </p:nvSpPr>
        <p:spPr>
          <a:xfrm flipH="1">
            <a:off x="290801" y="11062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flipH="1">
            <a:off x="8662701" y="376270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195618">
            <a:off x="7041976" y="3700289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195618">
            <a:off x="-1491524" y="-1770586"/>
            <a:ext cx="3034952" cy="2404206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8276850" y="354537"/>
            <a:ext cx="307829" cy="342731"/>
            <a:chOff x="5981675" y="3981625"/>
            <a:chExt cx="665001" cy="740400"/>
          </a:xfrm>
        </p:grpSpPr>
        <p:sp>
          <p:nvSpPr>
            <p:cNvPr id="360" name="Google Shape;360;p2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3"/>
          <p:cNvGrpSpPr/>
          <p:nvPr/>
        </p:nvGrpSpPr>
        <p:grpSpPr>
          <a:xfrm rot="-4409862">
            <a:off x="277889" y="4483874"/>
            <a:ext cx="307823" cy="240248"/>
            <a:chOff x="5008200" y="3598800"/>
            <a:chExt cx="163650" cy="127725"/>
          </a:xfrm>
        </p:grpSpPr>
        <p:sp>
          <p:nvSpPr>
            <p:cNvPr id="367" name="Google Shape;367;p2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subTitle" idx="2"/>
          </p:nvPr>
        </p:nvSpPr>
        <p:spPr>
          <a:xfrm>
            <a:off x="6106795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3"/>
          </p:nvPr>
        </p:nvSpPr>
        <p:spPr>
          <a:xfrm>
            <a:off x="1879266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4"/>
          </p:nvPr>
        </p:nvSpPr>
        <p:spPr>
          <a:xfrm>
            <a:off x="6106795" y="3886775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7"/>
          </p:nvPr>
        </p:nvSpPr>
        <p:spPr>
          <a:xfrm>
            <a:off x="6106779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24"/>
          <p:cNvSpPr txBox="1">
            <a:spLocks noGrp="1"/>
          </p:cNvSpPr>
          <p:nvPr>
            <p:ph type="subTitle" idx="8"/>
          </p:nvPr>
        </p:nvSpPr>
        <p:spPr>
          <a:xfrm>
            <a:off x="6106779" y="323130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7335454" y="-2126448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-1700150" y="3518251"/>
            <a:ext cx="3284400" cy="2520415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 rot="7351804">
            <a:off x="8430597" y="4483663"/>
            <a:ext cx="307828" cy="240252"/>
            <a:chOff x="5008200" y="3598800"/>
            <a:chExt cx="163650" cy="127725"/>
          </a:xfrm>
        </p:grpSpPr>
        <p:sp>
          <p:nvSpPr>
            <p:cNvPr id="384" name="Google Shape;384;p2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389" name="Google Shape;389;p2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1"/>
          </p:nvPr>
        </p:nvSpPr>
        <p:spPr>
          <a:xfrm>
            <a:off x="91487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2"/>
          </p:nvPr>
        </p:nvSpPr>
        <p:spPr>
          <a:xfrm>
            <a:off x="3579000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3"/>
          </p:nvPr>
        </p:nvSpPr>
        <p:spPr>
          <a:xfrm>
            <a:off x="91487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4"/>
          </p:nvPr>
        </p:nvSpPr>
        <p:spPr>
          <a:xfrm>
            <a:off x="3579000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5"/>
          </p:nvPr>
        </p:nvSpPr>
        <p:spPr>
          <a:xfrm>
            <a:off x="6243125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ubTitle" idx="6"/>
          </p:nvPr>
        </p:nvSpPr>
        <p:spPr>
          <a:xfrm>
            <a:off x="6243125" y="3886775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subTitle" idx="7"/>
          </p:nvPr>
        </p:nvSpPr>
        <p:spPr>
          <a:xfrm>
            <a:off x="91487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ubTitle" idx="8"/>
          </p:nvPr>
        </p:nvSpPr>
        <p:spPr>
          <a:xfrm>
            <a:off x="3579000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25"/>
          <p:cNvSpPr txBox="1">
            <a:spLocks noGrp="1"/>
          </p:cNvSpPr>
          <p:nvPr>
            <p:ph type="subTitle" idx="9"/>
          </p:nvPr>
        </p:nvSpPr>
        <p:spPr>
          <a:xfrm>
            <a:off x="6243125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subTitle" idx="13"/>
          </p:nvPr>
        </p:nvSpPr>
        <p:spPr>
          <a:xfrm>
            <a:off x="91487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25"/>
          <p:cNvSpPr txBox="1">
            <a:spLocks noGrp="1"/>
          </p:cNvSpPr>
          <p:nvPr>
            <p:ph type="subTitle" idx="14"/>
          </p:nvPr>
        </p:nvSpPr>
        <p:spPr>
          <a:xfrm>
            <a:off x="3579000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5"/>
          <p:cNvSpPr txBox="1">
            <a:spLocks noGrp="1"/>
          </p:cNvSpPr>
          <p:nvPr>
            <p:ph type="subTitle" idx="15"/>
          </p:nvPr>
        </p:nvSpPr>
        <p:spPr>
          <a:xfrm>
            <a:off x="6243125" y="323130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25"/>
          <p:cNvSpPr/>
          <p:nvPr/>
        </p:nvSpPr>
        <p:spPr>
          <a:xfrm rot="-7370329">
            <a:off x="-2129558" y="-2078109"/>
            <a:ext cx="3878087" cy="2976016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 rot="5033209">
            <a:off x="7821039" y="3829772"/>
            <a:ext cx="3878086" cy="2976021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25"/>
          <p:cNvGrpSpPr/>
          <p:nvPr/>
        </p:nvGrpSpPr>
        <p:grpSpPr>
          <a:xfrm rot="9740317">
            <a:off x="179508" y="4343020"/>
            <a:ext cx="468846" cy="521982"/>
            <a:chOff x="5981675" y="3981625"/>
            <a:chExt cx="665001" cy="740400"/>
          </a:xfrm>
        </p:grpSpPr>
        <p:sp>
          <p:nvSpPr>
            <p:cNvPr id="412" name="Google Shape;412;p25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5"/>
          <p:cNvGrpSpPr/>
          <p:nvPr/>
        </p:nvGrpSpPr>
        <p:grpSpPr>
          <a:xfrm>
            <a:off x="8320469" y="419370"/>
            <a:ext cx="307826" cy="240251"/>
            <a:chOff x="5008200" y="3598800"/>
            <a:chExt cx="163650" cy="127725"/>
          </a:xfrm>
        </p:grpSpPr>
        <p:sp>
          <p:nvSpPr>
            <p:cNvPr id="419" name="Google Shape;419;p25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/>
          <p:nvPr/>
        </p:nvSpPr>
        <p:spPr>
          <a:xfrm rot="-377309">
            <a:off x="7370486" y="-542227"/>
            <a:ext cx="2546880" cy="2017594"/>
          </a:xfrm>
          <a:custGeom>
            <a:avLst/>
            <a:gdLst/>
            <a:ahLst/>
            <a:cxnLst/>
            <a:rect l="l" t="t" r="r" b="b"/>
            <a:pathLst>
              <a:path w="12048" h="9544" extrusionOk="0">
                <a:moveTo>
                  <a:pt x="4745" y="0"/>
                </a:moveTo>
                <a:cubicBezTo>
                  <a:pt x="3335" y="0"/>
                  <a:pt x="2030" y="354"/>
                  <a:pt x="1278" y="1095"/>
                </a:cubicBezTo>
                <a:cubicBezTo>
                  <a:pt x="1" y="2351"/>
                  <a:pt x="287" y="3681"/>
                  <a:pt x="1703" y="3915"/>
                </a:cubicBezTo>
                <a:cubicBezTo>
                  <a:pt x="3129" y="4150"/>
                  <a:pt x="5119" y="4320"/>
                  <a:pt x="5183" y="6352"/>
                </a:cubicBezTo>
                <a:cubicBezTo>
                  <a:pt x="5238" y="8126"/>
                  <a:pt x="5238" y="9543"/>
                  <a:pt x="6990" y="9543"/>
                </a:cubicBezTo>
                <a:cubicBezTo>
                  <a:pt x="7246" y="9543"/>
                  <a:pt x="7539" y="9513"/>
                  <a:pt x="7875" y="9449"/>
                </a:cubicBezTo>
                <a:cubicBezTo>
                  <a:pt x="10302" y="8981"/>
                  <a:pt x="12047" y="5235"/>
                  <a:pt x="10461" y="2542"/>
                </a:cubicBezTo>
                <a:cubicBezTo>
                  <a:pt x="9482" y="891"/>
                  <a:pt x="6982" y="0"/>
                  <a:pt x="47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 rot="-9990115">
            <a:off x="-1569565" y="3878284"/>
            <a:ext cx="3284386" cy="252040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 rot="4354730">
            <a:off x="-1122567" y="-1084849"/>
            <a:ext cx="3284389" cy="2520412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8161174" y="4303988"/>
            <a:ext cx="539117" cy="600316"/>
            <a:chOff x="5981675" y="3981625"/>
            <a:chExt cx="665001" cy="740400"/>
          </a:xfrm>
        </p:grpSpPr>
        <p:sp>
          <p:nvSpPr>
            <p:cNvPr id="542" name="Google Shape;542;p33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3"/>
          <p:cNvGrpSpPr/>
          <p:nvPr/>
        </p:nvGrpSpPr>
        <p:grpSpPr>
          <a:xfrm>
            <a:off x="367107" y="2479414"/>
            <a:ext cx="692246" cy="690456"/>
            <a:chOff x="5280375" y="3528325"/>
            <a:chExt cx="309425" cy="308625"/>
          </a:xfrm>
        </p:grpSpPr>
        <p:sp>
          <p:nvSpPr>
            <p:cNvPr id="549" name="Google Shape;549;p33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3"/>
          <p:cNvGrpSpPr/>
          <p:nvPr/>
        </p:nvGrpSpPr>
        <p:grpSpPr>
          <a:xfrm rot="-8100000">
            <a:off x="7813468" y="734482"/>
            <a:ext cx="307833" cy="240257"/>
            <a:chOff x="5008200" y="3598800"/>
            <a:chExt cx="163650" cy="127725"/>
          </a:xfrm>
        </p:grpSpPr>
        <p:sp>
          <p:nvSpPr>
            <p:cNvPr id="556" name="Google Shape;556;p33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7430829" y="-177857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8242471" y="4345787"/>
            <a:ext cx="463838" cy="516429"/>
            <a:chOff x="5981675" y="3981625"/>
            <a:chExt cx="665001" cy="740400"/>
          </a:xfrm>
        </p:grpSpPr>
        <p:sp>
          <p:nvSpPr>
            <p:cNvPr id="563" name="Google Shape;563;p34"/>
            <p:cNvSpPr/>
            <p:nvPr/>
          </p:nvSpPr>
          <p:spPr>
            <a:xfrm>
              <a:off x="6198527" y="4220401"/>
              <a:ext cx="231196" cy="224845"/>
            </a:xfrm>
            <a:custGeom>
              <a:avLst/>
              <a:gdLst/>
              <a:ahLst/>
              <a:cxnLst/>
              <a:rect l="l" t="t" r="r" b="b"/>
              <a:pathLst>
                <a:path w="2257" h="2195" extrusionOk="0">
                  <a:moveTo>
                    <a:pt x="1116" y="0"/>
                  </a:moveTo>
                  <a:cubicBezTo>
                    <a:pt x="1103" y="0"/>
                    <a:pt x="1089" y="1"/>
                    <a:pt x="1076" y="1"/>
                  </a:cubicBezTo>
                  <a:cubicBezTo>
                    <a:pt x="469" y="33"/>
                    <a:pt x="0" y="554"/>
                    <a:pt x="33" y="1150"/>
                  </a:cubicBezTo>
                  <a:cubicBezTo>
                    <a:pt x="63" y="1738"/>
                    <a:pt x="542" y="2195"/>
                    <a:pt x="1123" y="2195"/>
                  </a:cubicBezTo>
                  <a:cubicBezTo>
                    <a:pt x="1142" y="2195"/>
                    <a:pt x="1162" y="2194"/>
                    <a:pt x="1182" y="2193"/>
                  </a:cubicBezTo>
                  <a:cubicBezTo>
                    <a:pt x="1788" y="2162"/>
                    <a:pt x="2256" y="1651"/>
                    <a:pt x="2225" y="1044"/>
                  </a:cubicBezTo>
                  <a:cubicBezTo>
                    <a:pt x="2193" y="451"/>
                    <a:pt x="1704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014351" y="4019116"/>
              <a:ext cx="317241" cy="665828"/>
            </a:xfrm>
            <a:custGeom>
              <a:avLst/>
              <a:gdLst/>
              <a:ahLst/>
              <a:cxnLst/>
              <a:rect l="l" t="t" r="r" b="b"/>
              <a:pathLst>
                <a:path w="3097" h="6500" extrusionOk="0">
                  <a:moveTo>
                    <a:pt x="53" y="157"/>
                  </a:moveTo>
                  <a:cubicBezTo>
                    <a:pt x="55" y="159"/>
                    <a:pt x="58" y="161"/>
                    <a:pt x="61" y="163"/>
                  </a:cubicBezTo>
                  <a:lnTo>
                    <a:pt x="61" y="163"/>
                  </a:lnTo>
                  <a:cubicBezTo>
                    <a:pt x="58" y="160"/>
                    <a:pt x="55" y="158"/>
                    <a:pt x="53" y="157"/>
                  </a:cubicBezTo>
                  <a:close/>
                  <a:moveTo>
                    <a:pt x="83" y="0"/>
                  </a:moveTo>
                  <a:cubicBezTo>
                    <a:pt x="72" y="0"/>
                    <a:pt x="63" y="4"/>
                    <a:pt x="53" y="8"/>
                  </a:cubicBezTo>
                  <a:lnTo>
                    <a:pt x="0" y="93"/>
                  </a:lnTo>
                  <a:lnTo>
                    <a:pt x="85" y="83"/>
                  </a:lnTo>
                  <a:lnTo>
                    <a:pt x="128" y="157"/>
                  </a:lnTo>
                  <a:cubicBezTo>
                    <a:pt x="114" y="166"/>
                    <a:pt x="101" y="169"/>
                    <a:pt x="89" y="169"/>
                  </a:cubicBezTo>
                  <a:cubicBezTo>
                    <a:pt x="77" y="169"/>
                    <a:pt x="68" y="166"/>
                    <a:pt x="61" y="163"/>
                  </a:cubicBezTo>
                  <a:lnTo>
                    <a:pt x="61" y="163"/>
                  </a:lnTo>
                  <a:cubicBezTo>
                    <a:pt x="236" y="298"/>
                    <a:pt x="1828" y="1932"/>
                    <a:pt x="2895" y="3052"/>
                  </a:cubicBezTo>
                  <a:lnTo>
                    <a:pt x="1351" y="6425"/>
                  </a:lnTo>
                  <a:lnTo>
                    <a:pt x="1500" y="6500"/>
                  </a:lnTo>
                  <a:lnTo>
                    <a:pt x="3097" y="3020"/>
                  </a:lnTo>
                  <a:lnTo>
                    <a:pt x="3054" y="2977"/>
                  </a:lnTo>
                  <a:cubicBezTo>
                    <a:pt x="3044" y="2966"/>
                    <a:pt x="2330" y="2221"/>
                    <a:pt x="1618" y="1488"/>
                  </a:cubicBezTo>
                  <a:cubicBezTo>
                    <a:pt x="333" y="165"/>
                    <a:pt x="156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981675" y="3981625"/>
              <a:ext cx="103562" cy="100591"/>
            </a:xfrm>
            <a:custGeom>
              <a:avLst/>
              <a:gdLst/>
              <a:ahLst/>
              <a:cxnLst/>
              <a:rect l="l" t="t" r="r" b="b"/>
              <a:pathLst>
                <a:path w="1011" h="982" extrusionOk="0">
                  <a:moveTo>
                    <a:pt x="517" y="0"/>
                  </a:moveTo>
                  <a:cubicBezTo>
                    <a:pt x="504" y="0"/>
                    <a:pt x="491" y="1"/>
                    <a:pt x="478" y="2"/>
                  </a:cubicBezTo>
                  <a:cubicBezTo>
                    <a:pt x="213" y="12"/>
                    <a:pt x="0" y="246"/>
                    <a:pt x="10" y="513"/>
                  </a:cubicBezTo>
                  <a:cubicBezTo>
                    <a:pt x="31" y="783"/>
                    <a:pt x="245" y="981"/>
                    <a:pt x="512" y="981"/>
                  </a:cubicBezTo>
                  <a:cubicBezTo>
                    <a:pt x="519" y="981"/>
                    <a:pt x="525" y="981"/>
                    <a:pt x="532" y="981"/>
                  </a:cubicBezTo>
                  <a:cubicBezTo>
                    <a:pt x="798" y="970"/>
                    <a:pt x="1011" y="736"/>
                    <a:pt x="1000" y="459"/>
                  </a:cubicBezTo>
                  <a:cubicBezTo>
                    <a:pt x="980" y="206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543012" y="4043701"/>
              <a:ext cx="103664" cy="100591"/>
            </a:xfrm>
            <a:custGeom>
              <a:avLst/>
              <a:gdLst/>
              <a:ahLst/>
              <a:cxnLst/>
              <a:rect l="l" t="t" r="r" b="b"/>
              <a:pathLst>
                <a:path w="1012" h="982" extrusionOk="0">
                  <a:moveTo>
                    <a:pt x="516" y="1"/>
                  </a:moveTo>
                  <a:cubicBezTo>
                    <a:pt x="504" y="1"/>
                    <a:pt x="492" y="1"/>
                    <a:pt x="479" y="2"/>
                  </a:cubicBezTo>
                  <a:cubicBezTo>
                    <a:pt x="203" y="13"/>
                    <a:pt x="0" y="247"/>
                    <a:pt x="11" y="513"/>
                  </a:cubicBezTo>
                  <a:cubicBezTo>
                    <a:pt x="21" y="782"/>
                    <a:pt x="243" y="982"/>
                    <a:pt x="511" y="982"/>
                  </a:cubicBezTo>
                  <a:cubicBezTo>
                    <a:pt x="518" y="982"/>
                    <a:pt x="525" y="981"/>
                    <a:pt x="532" y="981"/>
                  </a:cubicBezTo>
                  <a:cubicBezTo>
                    <a:pt x="799" y="971"/>
                    <a:pt x="1012" y="737"/>
                    <a:pt x="990" y="470"/>
                  </a:cubicBezTo>
                  <a:cubicBezTo>
                    <a:pt x="980" y="206"/>
                    <a:pt x="766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103674" y="4620512"/>
              <a:ext cx="103664" cy="101513"/>
            </a:xfrm>
            <a:custGeom>
              <a:avLst/>
              <a:gdLst/>
              <a:ahLst/>
              <a:cxnLst/>
              <a:rect l="l" t="t" r="r" b="b"/>
              <a:pathLst>
                <a:path w="1012" h="991" extrusionOk="0">
                  <a:moveTo>
                    <a:pt x="499" y="1"/>
                  </a:moveTo>
                  <a:cubicBezTo>
                    <a:pt x="493" y="1"/>
                    <a:pt x="486" y="1"/>
                    <a:pt x="479" y="1"/>
                  </a:cubicBezTo>
                  <a:cubicBezTo>
                    <a:pt x="214" y="22"/>
                    <a:pt x="1" y="245"/>
                    <a:pt x="11" y="522"/>
                  </a:cubicBezTo>
                  <a:cubicBezTo>
                    <a:pt x="22" y="782"/>
                    <a:pt x="245" y="991"/>
                    <a:pt x="512" y="991"/>
                  </a:cubicBezTo>
                  <a:cubicBezTo>
                    <a:pt x="519" y="991"/>
                    <a:pt x="526" y="991"/>
                    <a:pt x="533" y="990"/>
                  </a:cubicBezTo>
                  <a:cubicBezTo>
                    <a:pt x="799" y="969"/>
                    <a:pt x="1011" y="746"/>
                    <a:pt x="990" y="469"/>
                  </a:cubicBezTo>
                  <a:cubicBezTo>
                    <a:pt x="980" y="209"/>
                    <a:pt x="757" y="1"/>
                    <a:pt x="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368567" y="4090821"/>
              <a:ext cx="232323" cy="210401"/>
            </a:xfrm>
            <a:custGeom>
              <a:avLst/>
              <a:gdLst/>
              <a:ahLst/>
              <a:cxnLst/>
              <a:rect l="l" t="t" r="r" b="b"/>
              <a:pathLst>
                <a:path w="2268" h="2054" extrusionOk="0">
                  <a:moveTo>
                    <a:pt x="2150" y="0"/>
                  </a:moveTo>
                  <a:lnTo>
                    <a:pt x="0" y="1937"/>
                  </a:lnTo>
                  <a:lnTo>
                    <a:pt x="107" y="2054"/>
                  </a:lnTo>
                  <a:lnTo>
                    <a:pt x="2268" y="117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4"/>
          <p:cNvGrpSpPr/>
          <p:nvPr/>
        </p:nvGrpSpPr>
        <p:grpSpPr>
          <a:xfrm>
            <a:off x="8543394" y="3793020"/>
            <a:ext cx="307826" cy="240251"/>
            <a:chOff x="5008200" y="3598800"/>
            <a:chExt cx="163650" cy="127725"/>
          </a:xfrm>
        </p:grpSpPr>
        <p:sp>
          <p:nvSpPr>
            <p:cNvPr id="570" name="Google Shape;570;p34"/>
            <p:cNvSpPr/>
            <p:nvPr/>
          </p:nvSpPr>
          <p:spPr>
            <a:xfrm>
              <a:off x="5016975" y="3608375"/>
              <a:ext cx="142625" cy="104850"/>
            </a:xfrm>
            <a:custGeom>
              <a:avLst/>
              <a:gdLst/>
              <a:ahLst/>
              <a:cxnLst/>
              <a:rect l="l" t="t" r="r" b="b"/>
              <a:pathLst>
                <a:path w="5705" h="4194" extrusionOk="0">
                  <a:moveTo>
                    <a:pt x="4246" y="1"/>
                  </a:moveTo>
                  <a:lnTo>
                    <a:pt x="43" y="1874"/>
                  </a:lnTo>
                  <a:cubicBezTo>
                    <a:pt x="22" y="1895"/>
                    <a:pt x="1" y="1928"/>
                    <a:pt x="22" y="1959"/>
                  </a:cubicBezTo>
                  <a:cubicBezTo>
                    <a:pt x="30" y="1983"/>
                    <a:pt x="50" y="1995"/>
                    <a:pt x="73" y="1995"/>
                  </a:cubicBezTo>
                  <a:cubicBezTo>
                    <a:pt x="81" y="1995"/>
                    <a:pt x="88" y="1994"/>
                    <a:pt x="96" y="1991"/>
                  </a:cubicBezTo>
                  <a:lnTo>
                    <a:pt x="4236" y="140"/>
                  </a:lnTo>
                  <a:lnTo>
                    <a:pt x="5577" y="4162"/>
                  </a:lnTo>
                  <a:cubicBezTo>
                    <a:pt x="5587" y="4184"/>
                    <a:pt x="5609" y="4194"/>
                    <a:pt x="5630" y="4194"/>
                  </a:cubicBezTo>
                  <a:lnTo>
                    <a:pt x="5651" y="4194"/>
                  </a:lnTo>
                  <a:cubicBezTo>
                    <a:pt x="5684" y="4184"/>
                    <a:pt x="5705" y="4151"/>
                    <a:pt x="5694" y="4120"/>
                  </a:cubicBezTo>
                  <a:lnTo>
                    <a:pt x="4332" y="44"/>
                  </a:lnTo>
                  <a:cubicBezTo>
                    <a:pt x="4321" y="22"/>
                    <a:pt x="4310" y="12"/>
                    <a:pt x="4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008200" y="3644575"/>
              <a:ext cx="25025" cy="25025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1" y="0"/>
                  </a:moveTo>
                  <a:cubicBezTo>
                    <a:pt x="224" y="0"/>
                    <a:pt x="0" y="224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7" y="1001"/>
                    <a:pt x="1001" y="778"/>
                    <a:pt x="1001" y="501"/>
                  </a:cubicBezTo>
                  <a:cubicBezTo>
                    <a:pt x="1001" y="224"/>
                    <a:pt x="77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109825" y="35988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24" y="1"/>
                    <a:pt x="0" y="225"/>
                    <a:pt x="0" y="501"/>
                  </a:cubicBezTo>
                  <a:cubicBezTo>
                    <a:pt x="0" y="778"/>
                    <a:pt x="224" y="1001"/>
                    <a:pt x="501" y="1001"/>
                  </a:cubicBezTo>
                  <a:cubicBezTo>
                    <a:pt x="778" y="1001"/>
                    <a:pt x="1001" y="778"/>
                    <a:pt x="1001" y="501"/>
                  </a:cubicBezTo>
                  <a:cubicBezTo>
                    <a:pt x="1001" y="225"/>
                    <a:pt x="778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146825" y="3701775"/>
              <a:ext cx="25025" cy="24750"/>
            </a:xfrm>
            <a:custGeom>
              <a:avLst/>
              <a:gdLst/>
              <a:ahLst/>
              <a:cxnLst/>
              <a:rect l="l" t="t" r="r" b="b"/>
              <a:pathLst>
                <a:path w="1001" h="990" extrusionOk="0">
                  <a:moveTo>
                    <a:pt x="500" y="1"/>
                  </a:moveTo>
                  <a:cubicBezTo>
                    <a:pt x="223" y="1"/>
                    <a:pt x="0" y="224"/>
                    <a:pt x="0" y="490"/>
                  </a:cubicBezTo>
                  <a:cubicBezTo>
                    <a:pt x="0" y="767"/>
                    <a:pt x="223" y="990"/>
                    <a:pt x="500" y="990"/>
                  </a:cubicBezTo>
                  <a:cubicBezTo>
                    <a:pt x="776" y="990"/>
                    <a:pt x="1000" y="767"/>
                    <a:pt x="1000" y="490"/>
                  </a:cubicBezTo>
                  <a:cubicBezTo>
                    <a:pt x="1000" y="224"/>
                    <a:pt x="77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386669" y="213798"/>
            <a:ext cx="653103" cy="651415"/>
            <a:chOff x="5280375" y="3528325"/>
            <a:chExt cx="309425" cy="308625"/>
          </a:xfrm>
        </p:grpSpPr>
        <p:sp>
          <p:nvSpPr>
            <p:cNvPr id="575" name="Google Shape;575;p34"/>
            <p:cNvSpPr/>
            <p:nvPr/>
          </p:nvSpPr>
          <p:spPr>
            <a:xfrm>
              <a:off x="5330650" y="3556850"/>
              <a:ext cx="211000" cy="247125"/>
            </a:xfrm>
            <a:custGeom>
              <a:avLst/>
              <a:gdLst/>
              <a:ahLst/>
              <a:cxnLst/>
              <a:rect l="l" t="t" r="r" b="b"/>
              <a:pathLst>
                <a:path w="8440" h="9885" extrusionOk="0">
                  <a:moveTo>
                    <a:pt x="862" y="179"/>
                  </a:moveTo>
                  <a:cubicBezTo>
                    <a:pt x="1235" y="179"/>
                    <a:pt x="1799" y="434"/>
                    <a:pt x="2469" y="913"/>
                  </a:cubicBezTo>
                  <a:cubicBezTo>
                    <a:pt x="3427" y="1594"/>
                    <a:pt x="4502" y="2669"/>
                    <a:pt x="5502" y="3925"/>
                  </a:cubicBezTo>
                  <a:cubicBezTo>
                    <a:pt x="6503" y="5180"/>
                    <a:pt x="7300" y="6468"/>
                    <a:pt x="7758" y="7564"/>
                  </a:cubicBezTo>
                  <a:cubicBezTo>
                    <a:pt x="8184" y="8607"/>
                    <a:pt x="8248" y="9352"/>
                    <a:pt x="7929" y="9607"/>
                  </a:cubicBezTo>
                  <a:cubicBezTo>
                    <a:pt x="7841" y="9675"/>
                    <a:pt x="7726" y="9709"/>
                    <a:pt x="7587" y="9709"/>
                  </a:cubicBezTo>
                  <a:cubicBezTo>
                    <a:pt x="7205" y="9709"/>
                    <a:pt x="6642" y="9456"/>
                    <a:pt x="5971" y="8979"/>
                  </a:cubicBezTo>
                  <a:cubicBezTo>
                    <a:pt x="5013" y="8298"/>
                    <a:pt x="3938" y="7224"/>
                    <a:pt x="2937" y="5968"/>
                  </a:cubicBezTo>
                  <a:cubicBezTo>
                    <a:pt x="1937" y="4712"/>
                    <a:pt x="1139" y="3414"/>
                    <a:pt x="681" y="2328"/>
                  </a:cubicBezTo>
                  <a:cubicBezTo>
                    <a:pt x="255" y="1286"/>
                    <a:pt x="192" y="541"/>
                    <a:pt x="511" y="285"/>
                  </a:cubicBezTo>
                  <a:cubicBezTo>
                    <a:pt x="607" y="210"/>
                    <a:pt x="714" y="179"/>
                    <a:pt x="862" y="179"/>
                  </a:cubicBezTo>
                  <a:close/>
                  <a:moveTo>
                    <a:pt x="864" y="1"/>
                  </a:moveTo>
                  <a:cubicBezTo>
                    <a:pt x="684" y="1"/>
                    <a:pt x="529" y="47"/>
                    <a:pt x="404" y="146"/>
                  </a:cubicBezTo>
                  <a:cubicBezTo>
                    <a:pt x="0" y="456"/>
                    <a:pt x="43" y="1253"/>
                    <a:pt x="511" y="2392"/>
                  </a:cubicBezTo>
                  <a:cubicBezTo>
                    <a:pt x="969" y="3499"/>
                    <a:pt x="1778" y="4808"/>
                    <a:pt x="2788" y="6085"/>
                  </a:cubicBezTo>
                  <a:cubicBezTo>
                    <a:pt x="3800" y="7351"/>
                    <a:pt x="4895" y="8437"/>
                    <a:pt x="5864" y="9128"/>
                  </a:cubicBezTo>
                  <a:cubicBezTo>
                    <a:pt x="6567" y="9629"/>
                    <a:pt x="7162" y="9884"/>
                    <a:pt x="7588" y="9884"/>
                  </a:cubicBezTo>
                  <a:cubicBezTo>
                    <a:pt x="7769" y="9884"/>
                    <a:pt x="7918" y="9842"/>
                    <a:pt x="8035" y="9745"/>
                  </a:cubicBezTo>
                  <a:cubicBezTo>
                    <a:pt x="8439" y="9426"/>
                    <a:pt x="8397" y="8628"/>
                    <a:pt x="7929" y="7489"/>
                  </a:cubicBezTo>
                  <a:cubicBezTo>
                    <a:pt x="7471" y="6383"/>
                    <a:pt x="6662" y="5074"/>
                    <a:pt x="5651" y="3807"/>
                  </a:cubicBezTo>
                  <a:cubicBezTo>
                    <a:pt x="4030" y="1774"/>
                    <a:pt x="1975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62300" y="3537025"/>
              <a:ext cx="157525" cy="286875"/>
            </a:xfrm>
            <a:custGeom>
              <a:avLst/>
              <a:gdLst/>
              <a:ahLst/>
              <a:cxnLst/>
              <a:rect l="l" t="t" r="r" b="b"/>
              <a:pathLst>
                <a:path w="6301" h="11475" extrusionOk="0">
                  <a:moveTo>
                    <a:pt x="5013" y="184"/>
                  </a:moveTo>
                  <a:cubicBezTo>
                    <a:pt x="5066" y="184"/>
                    <a:pt x="5119" y="195"/>
                    <a:pt x="5173" y="216"/>
                  </a:cubicBezTo>
                  <a:cubicBezTo>
                    <a:pt x="5556" y="365"/>
                    <a:pt x="5715" y="1100"/>
                    <a:pt x="5598" y="2216"/>
                  </a:cubicBezTo>
                  <a:cubicBezTo>
                    <a:pt x="5471" y="3398"/>
                    <a:pt x="5077" y="4856"/>
                    <a:pt x="4481" y="6346"/>
                  </a:cubicBezTo>
                  <a:cubicBezTo>
                    <a:pt x="3875" y="7835"/>
                    <a:pt x="3151" y="9176"/>
                    <a:pt x="2427" y="10103"/>
                  </a:cubicBezTo>
                  <a:cubicBezTo>
                    <a:pt x="1827" y="10877"/>
                    <a:pt x="1284" y="11292"/>
                    <a:pt x="900" y="11292"/>
                  </a:cubicBezTo>
                  <a:cubicBezTo>
                    <a:pt x="841" y="11292"/>
                    <a:pt x="786" y="11282"/>
                    <a:pt x="735" y="11262"/>
                  </a:cubicBezTo>
                  <a:cubicBezTo>
                    <a:pt x="352" y="11103"/>
                    <a:pt x="192" y="10379"/>
                    <a:pt x="309" y="9251"/>
                  </a:cubicBezTo>
                  <a:cubicBezTo>
                    <a:pt x="437" y="8081"/>
                    <a:pt x="831" y="6612"/>
                    <a:pt x="1427" y="5122"/>
                  </a:cubicBezTo>
                  <a:cubicBezTo>
                    <a:pt x="2672" y="2046"/>
                    <a:pt x="4215" y="184"/>
                    <a:pt x="5013" y="184"/>
                  </a:cubicBezTo>
                  <a:close/>
                  <a:moveTo>
                    <a:pt x="5006" y="0"/>
                  </a:moveTo>
                  <a:cubicBezTo>
                    <a:pt x="3928" y="0"/>
                    <a:pt x="2304" y="2460"/>
                    <a:pt x="1257" y="5058"/>
                  </a:cubicBezTo>
                  <a:cubicBezTo>
                    <a:pt x="650" y="6558"/>
                    <a:pt x="256" y="8048"/>
                    <a:pt x="129" y="9240"/>
                  </a:cubicBezTo>
                  <a:cubicBezTo>
                    <a:pt x="1" y="10464"/>
                    <a:pt x="192" y="11241"/>
                    <a:pt x="661" y="11432"/>
                  </a:cubicBezTo>
                  <a:cubicBezTo>
                    <a:pt x="735" y="11465"/>
                    <a:pt x="820" y="11475"/>
                    <a:pt x="895" y="11475"/>
                  </a:cubicBezTo>
                  <a:cubicBezTo>
                    <a:pt x="1342" y="11475"/>
                    <a:pt x="1927" y="11039"/>
                    <a:pt x="2565" y="10219"/>
                  </a:cubicBezTo>
                  <a:cubicBezTo>
                    <a:pt x="3300" y="9272"/>
                    <a:pt x="4045" y="7921"/>
                    <a:pt x="4651" y="6420"/>
                  </a:cubicBezTo>
                  <a:cubicBezTo>
                    <a:pt x="5769" y="3621"/>
                    <a:pt x="6301" y="471"/>
                    <a:pt x="5247" y="46"/>
                  </a:cubicBezTo>
                  <a:cubicBezTo>
                    <a:pt x="5170" y="15"/>
                    <a:pt x="5090" y="0"/>
                    <a:pt x="5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0375" y="3630575"/>
              <a:ext cx="309425" cy="99675"/>
            </a:xfrm>
            <a:custGeom>
              <a:avLst/>
              <a:gdLst/>
              <a:ahLst/>
              <a:cxnLst/>
              <a:rect l="l" t="t" r="r" b="b"/>
              <a:pathLst>
                <a:path w="12377" h="3987" extrusionOk="0">
                  <a:moveTo>
                    <a:pt x="8578" y="188"/>
                  </a:moveTo>
                  <a:cubicBezTo>
                    <a:pt x="9195" y="188"/>
                    <a:pt x="9780" y="220"/>
                    <a:pt x="10290" y="295"/>
                  </a:cubicBezTo>
                  <a:cubicBezTo>
                    <a:pt x="11408" y="465"/>
                    <a:pt x="12078" y="784"/>
                    <a:pt x="12132" y="1199"/>
                  </a:cubicBezTo>
                  <a:cubicBezTo>
                    <a:pt x="12185" y="1603"/>
                    <a:pt x="11621" y="2104"/>
                    <a:pt x="10588" y="2551"/>
                  </a:cubicBezTo>
                  <a:cubicBezTo>
                    <a:pt x="9514" y="3029"/>
                    <a:pt x="8045" y="3412"/>
                    <a:pt x="6449" y="3625"/>
                  </a:cubicBezTo>
                  <a:cubicBezTo>
                    <a:pt x="5515" y="3752"/>
                    <a:pt x="4653" y="3809"/>
                    <a:pt x="3889" y="3809"/>
                  </a:cubicBezTo>
                  <a:cubicBezTo>
                    <a:pt x="1773" y="3809"/>
                    <a:pt x="408" y="3374"/>
                    <a:pt x="330" y="2795"/>
                  </a:cubicBezTo>
                  <a:cubicBezTo>
                    <a:pt x="277" y="2380"/>
                    <a:pt x="840" y="1891"/>
                    <a:pt x="1862" y="1433"/>
                  </a:cubicBezTo>
                  <a:cubicBezTo>
                    <a:pt x="2948" y="965"/>
                    <a:pt x="4416" y="582"/>
                    <a:pt x="6012" y="369"/>
                  </a:cubicBezTo>
                  <a:cubicBezTo>
                    <a:pt x="6906" y="241"/>
                    <a:pt x="7779" y="188"/>
                    <a:pt x="8578" y="188"/>
                  </a:cubicBezTo>
                  <a:close/>
                  <a:moveTo>
                    <a:pt x="8576" y="1"/>
                  </a:moveTo>
                  <a:cubicBezTo>
                    <a:pt x="7769" y="1"/>
                    <a:pt x="6889" y="63"/>
                    <a:pt x="5981" y="188"/>
                  </a:cubicBezTo>
                  <a:cubicBezTo>
                    <a:pt x="3001" y="593"/>
                    <a:pt x="0" y="1688"/>
                    <a:pt x="149" y="2816"/>
                  </a:cubicBezTo>
                  <a:cubicBezTo>
                    <a:pt x="256" y="3625"/>
                    <a:pt x="1883" y="3987"/>
                    <a:pt x="3895" y="3987"/>
                  </a:cubicBezTo>
                  <a:cubicBezTo>
                    <a:pt x="4714" y="3987"/>
                    <a:pt x="5608" y="3923"/>
                    <a:pt x="6481" y="3806"/>
                  </a:cubicBezTo>
                  <a:cubicBezTo>
                    <a:pt x="8088" y="3583"/>
                    <a:pt x="9578" y="3199"/>
                    <a:pt x="10663" y="2721"/>
                  </a:cubicBezTo>
                  <a:cubicBezTo>
                    <a:pt x="11791" y="2220"/>
                    <a:pt x="12376" y="1678"/>
                    <a:pt x="12312" y="1167"/>
                  </a:cubicBezTo>
                  <a:cubicBezTo>
                    <a:pt x="12238" y="667"/>
                    <a:pt x="11536" y="295"/>
                    <a:pt x="10312" y="113"/>
                  </a:cubicBezTo>
                  <a:cubicBezTo>
                    <a:pt x="9793" y="39"/>
                    <a:pt x="9208" y="1"/>
                    <a:pt x="8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23750" y="3666125"/>
              <a:ext cx="28775" cy="28475"/>
            </a:xfrm>
            <a:custGeom>
              <a:avLst/>
              <a:gdLst/>
              <a:ahLst/>
              <a:cxnLst/>
              <a:rect l="l" t="t" r="r" b="b"/>
              <a:pathLst>
                <a:path w="1151" h="1139" extrusionOk="0">
                  <a:moveTo>
                    <a:pt x="575" y="1"/>
                  </a:moveTo>
                  <a:cubicBezTo>
                    <a:pt x="256" y="1"/>
                    <a:pt x="1" y="256"/>
                    <a:pt x="1" y="564"/>
                  </a:cubicBezTo>
                  <a:cubicBezTo>
                    <a:pt x="1" y="884"/>
                    <a:pt x="256" y="1139"/>
                    <a:pt x="575" y="1139"/>
                  </a:cubicBezTo>
                  <a:cubicBezTo>
                    <a:pt x="884" y="1139"/>
                    <a:pt x="1150" y="884"/>
                    <a:pt x="1150" y="564"/>
                  </a:cubicBezTo>
                  <a:cubicBezTo>
                    <a:pt x="1150" y="256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478825" y="3528325"/>
              <a:ext cx="28500" cy="28750"/>
            </a:xfrm>
            <a:custGeom>
              <a:avLst/>
              <a:gdLst/>
              <a:ahLst/>
              <a:cxnLst/>
              <a:rect l="l" t="t" r="r" b="b"/>
              <a:pathLst>
                <a:path w="1140" h="1150" extrusionOk="0">
                  <a:moveTo>
                    <a:pt x="565" y="0"/>
                  </a:moveTo>
                  <a:cubicBezTo>
                    <a:pt x="256" y="0"/>
                    <a:pt x="1" y="256"/>
                    <a:pt x="1" y="575"/>
                  </a:cubicBezTo>
                  <a:cubicBezTo>
                    <a:pt x="1" y="894"/>
                    <a:pt x="256" y="1150"/>
                    <a:pt x="565" y="1150"/>
                  </a:cubicBezTo>
                  <a:cubicBezTo>
                    <a:pt x="884" y="1150"/>
                    <a:pt x="1139" y="894"/>
                    <a:pt x="1139" y="575"/>
                  </a:cubicBezTo>
                  <a:cubicBezTo>
                    <a:pt x="1139" y="256"/>
                    <a:pt x="884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367875" y="38084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576" y="1"/>
                  </a:moveTo>
                  <a:cubicBezTo>
                    <a:pt x="256" y="1"/>
                    <a:pt x="1" y="256"/>
                    <a:pt x="1" y="565"/>
                  </a:cubicBezTo>
                  <a:cubicBezTo>
                    <a:pt x="1" y="884"/>
                    <a:pt x="256" y="1140"/>
                    <a:pt x="576" y="1140"/>
                  </a:cubicBezTo>
                  <a:cubicBezTo>
                    <a:pt x="885" y="1140"/>
                    <a:pt x="1140" y="884"/>
                    <a:pt x="1140" y="565"/>
                  </a:cubicBezTo>
                  <a:cubicBezTo>
                    <a:pt x="1140" y="256"/>
                    <a:pt x="885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-1776246" y="4285727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463879" y="-2436523"/>
            <a:ext cx="3878097" cy="2976030"/>
          </a:xfrm>
          <a:custGeom>
            <a:avLst/>
            <a:gdLst/>
            <a:ahLst/>
            <a:cxnLst/>
            <a:rect l="l" t="t" r="r" b="b"/>
            <a:pathLst>
              <a:path w="15269" h="11717" extrusionOk="0">
                <a:moveTo>
                  <a:pt x="7701" y="1"/>
                </a:moveTo>
                <a:cubicBezTo>
                  <a:pt x="4615" y="1"/>
                  <a:pt x="1" y="3587"/>
                  <a:pt x="3347" y="9302"/>
                </a:cubicBezTo>
                <a:cubicBezTo>
                  <a:pt x="4384" y="11068"/>
                  <a:pt x="5959" y="11717"/>
                  <a:pt x="7608" y="11717"/>
                </a:cubicBezTo>
                <a:cubicBezTo>
                  <a:pt x="11256" y="11717"/>
                  <a:pt x="15269" y="8541"/>
                  <a:pt x="14639" y="7259"/>
                </a:cubicBezTo>
                <a:cubicBezTo>
                  <a:pt x="14372" y="6719"/>
                  <a:pt x="13825" y="6592"/>
                  <a:pt x="13170" y="6592"/>
                </a:cubicBezTo>
                <a:cubicBezTo>
                  <a:pt x="12595" y="6592"/>
                  <a:pt x="11936" y="6690"/>
                  <a:pt x="11311" y="6690"/>
                </a:cubicBezTo>
                <a:cubicBezTo>
                  <a:pt x="10627" y="6690"/>
                  <a:pt x="9984" y="6574"/>
                  <a:pt x="9531" y="6088"/>
                </a:cubicBezTo>
                <a:cubicBezTo>
                  <a:pt x="8573" y="5046"/>
                  <a:pt x="11605" y="3939"/>
                  <a:pt x="9786" y="969"/>
                </a:cubicBezTo>
                <a:cubicBezTo>
                  <a:pt x="9384" y="311"/>
                  <a:pt x="8609" y="1"/>
                  <a:pt x="7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8" r:id="rId4"/>
    <p:sldLayoutId id="2147483669" r:id="rId5"/>
    <p:sldLayoutId id="2147483670" r:id="rId6"/>
    <p:sldLayoutId id="2147483671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D2EE23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5_89081A9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6_217C7AD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74851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D_C8600578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E_7F63654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3F95D93-E153-0D2A-AD2F-5307D71E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/>
          <a:stretch/>
        </p:blipFill>
        <p:spPr>
          <a:xfrm>
            <a:off x="-558799" y="0"/>
            <a:ext cx="10011144" cy="5165324"/>
          </a:xfrm>
          <a:prstGeom prst="rect">
            <a:avLst/>
          </a:prstGeom>
        </p:spPr>
      </p:pic>
      <p:sp>
        <p:nvSpPr>
          <p:cNvPr id="3" name="Google Shape;594;p38">
            <a:extLst>
              <a:ext uri="{FF2B5EF4-FFF2-40B4-BE49-F238E27FC236}">
                <a16:creationId xmlns:a16="http://schemas.microsoft.com/office/drawing/2014/main" id="{07A712A9-A44B-4233-8672-856ACF859FBC}"/>
              </a:ext>
            </a:extLst>
          </p:cNvPr>
          <p:cNvSpPr txBox="1">
            <a:spLocks/>
          </p:cNvSpPr>
          <p:nvPr/>
        </p:nvSpPr>
        <p:spPr>
          <a:xfrm>
            <a:off x="1209464" y="2961734"/>
            <a:ext cx="672507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POOR6 – Riccardo Gobbo, Simone Merlo, Diego Spinosa</a:t>
            </a:r>
          </a:p>
        </p:txBody>
      </p:sp>
      <p:sp>
        <p:nvSpPr>
          <p:cNvPr id="4" name="Google Shape;593;p38">
            <a:extLst>
              <a:ext uri="{FF2B5EF4-FFF2-40B4-BE49-F238E27FC236}">
                <a16:creationId xmlns:a16="http://schemas.microsoft.com/office/drawing/2014/main" id="{F7A18EE2-497A-66CD-638E-DD9332C1087E}"/>
              </a:ext>
            </a:extLst>
          </p:cNvPr>
          <p:cNvSpPr txBox="1">
            <a:spLocks/>
          </p:cNvSpPr>
          <p:nvPr/>
        </p:nvSpPr>
        <p:spPr>
          <a:xfrm>
            <a:off x="773507" y="2267226"/>
            <a:ext cx="7596987" cy="6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Bangla"/>
              <a:buNone/>
              <a:defRPr sz="3500" b="0" i="0" u="none" strike="noStrike" cap="none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pPr algn="ctr"/>
            <a:r>
              <a:rPr lang="it-IT" sz="5400" b="1" dirty="0">
                <a:solidFill>
                  <a:schemeClr val="tx1"/>
                </a:solidFill>
                <a:latin typeface="Fira Sans Extra Condensed Medium"/>
                <a:sym typeface="Anek Bangla SemiBold"/>
              </a:rPr>
              <a:t>Electric Cars of 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358890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9"/>
          <p:cNvSpPr/>
          <p:nvPr/>
        </p:nvSpPr>
        <p:spPr>
          <a:xfrm flipH="1">
            <a:off x="7255996" y="264059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9"/>
          <p:cNvSpPr/>
          <p:nvPr/>
        </p:nvSpPr>
        <p:spPr>
          <a:xfrm flipH="1">
            <a:off x="720001" y="4253874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A42EBD-A43D-6604-D28D-37DC641B447A}"/>
              </a:ext>
            </a:extLst>
          </p:cNvPr>
          <p:cNvSpPr/>
          <p:nvPr/>
        </p:nvSpPr>
        <p:spPr>
          <a:xfrm>
            <a:off x="-140714" y="1079383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CF5C37B-A07D-D5C7-7312-E9423E80C88B}"/>
              </a:ext>
            </a:extLst>
          </p:cNvPr>
          <p:cNvSpPr/>
          <p:nvPr/>
        </p:nvSpPr>
        <p:spPr>
          <a:xfrm>
            <a:off x="8122997" y="428854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119A64F-3227-5858-183B-87DCEFDD75EA}"/>
              </a:ext>
            </a:extLst>
          </p:cNvPr>
          <p:cNvSpPr/>
          <p:nvPr/>
        </p:nvSpPr>
        <p:spPr>
          <a:xfrm>
            <a:off x="146527" y="36060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D9E0DBF-B8A5-0C3A-6F98-BDC3E1C46E05}"/>
              </a:ext>
            </a:extLst>
          </p:cNvPr>
          <p:cNvSpPr/>
          <p:nvPr/>
        </p:nvSpPr>
        <p:spPr>
          <a:xfrm>
            <a:off x="6730647" y="12643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7AF81F5-2F0C-691C-84DF-CB12B998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" y="2187953"/>
            <a:ext cx="4515480" cy="2686425"/>
          </a:xfrm>
          <a:prstGeom prst="rect">
            <a:avLst/>
          </a:prstGeom>
        </p:spPr>
      </p:pic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372D8E-1E9E-47FA-26BB-0052A39604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392" r="42278" b="10754"/>
          <a:stretch/>
        </p:blipFill>
        <p:spPr>
          <a:xfrm>
            <a:off x="5209334" y="2989970"/>
            <a:ext cx="3788139" cy="10823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510C9C-9283-AC6C-AECA-5562F4CCDFA3}"/>
              </a:ext>
            </a:extLst>
          </p:cNvPr>
          <p:cNvSpPr txBox="1"/>
          <p:nvPr/>
        </p:nvSpPr>
        <p:spPr>
          <a:xfrm>
            <a:off x="881871" y="952098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How many electric cars are registered for each design year?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Indicator of EV adoption through time.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470FBCF9-5186-C4DE-2AEF-7DD1D94FB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2211763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0440884-B2CD-1578-C057-51F9F73C4C2A}"/>
              </a:ext>
            </a:extLst>
          </p:cNvPr>
          <p:cNvSpPr/>
          <p:nvPr/>
        </p:nvSpPr>
        <p:spPr>
          <a:xfrm>
            <a:off x="89467" y="1026647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CE22AAD-596F-A1BD-81FB-48A5AAC89C01}"/>
              </a:ext>
            </a:extLst>
          </p:cNvPr>
          <p:cNvSpPr/>
          <p:nvPr/>
        </p:nvSpPr>
        <p:spPr>
          <a:xfrm>
            <a:off x="8305824" y="4364526"/>
            <a:ext cx="573473" cy="573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7A73409-1C17-3DAD-DB1F-E72404173BB9}"/>
              </a:ext>
            </a:extLst>
          </p:cNvPr>
          <p:cNvGrpSpPr/>
          <p:nvPr/>
        </p:nvGrpSpPr>
        <p:grpSpPr>
          <a:xfrm>
            <a:off x="86650" y="2148301"/>
            <a:ext cx="2920589" cy="1866896"/>
            <a:chOff x="173323" y="1371105"/>
            <a:chExt cx="2920589" cy="1866896"/>
          </a:xfrm>
        </p:grpSpPr>
        <p:pic>
          <p:nvPicPr>
            <p:cNvPr id="14" name="Immagine 13" descr="Immagine che contiene schermata, testo, mappa&#10;&#10;Descrizione generata automaticamente">
              <a:extLst>
                <a:ext uri="{FF2B5EF4-FFF2-40B4-BE49-F238E27FC236}">
                  <a16:creationId xmlns:a16="http://schemas.microsoft.com/office/drawing/2014/main" id="{AD7E60FD-2318-0B50-DF76-B6DC2D79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78" t="9571" r="15416" b="8486"/>
            <a:stretch/>
          </p:blipFill>
          <p:spPr>
            <a:xfrm>
              <a:off x="173323" y="1371105"/>
              <a:ext cx="2920589" cy="18668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DBFF9D13-DFA5-CF4A-668E-584C12128850}"/>
                </a:ext>
              </a:extLst>
            </p:cNvPr>
            <p:cNvSpPr txBox="1"/>
            <p:nvPr/>
          </p:nvSpPr>
          <p:spPr>
            <a:xfrm>
              <a:off x="1979846" y="1371105"/>
              <a:ext cx="111406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Private stations</a:t>
              </a:r>
            </a:p>
          </p:txBody>
        </p:sp>
      </p:grpSp>
      <p:pic>
        <p:nvPicPr>
          <p:cNvPr id="20" name="Immagine 19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A1926CA0-AE5B-323E-13C2-91A37F1A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06" t="7427" r="-6" b="4978"/>
          <a:stretch/>
        </p:blipFill>
        <p:spPr>
          <a:xfrm>
            <a:off x="4582127" y="2040517"/>
            <a:ext cx="4475223" cy="282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10ADC4B-438A-5C03-E5F5-DFAF53DDC1BC}"/>
              </a:ext>
            </a:extLst>
          </p:cNvPr>
          <p:cNvSpPr txBox="1"/>
          <p:nvPr/>
        </p:nvSpPr>
        <p:spPr>
          <a:xfrm>
            <a:off x="7617445" y="2040517"/>
            <a:ext cx="1376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AGI distribution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AD5E18-25C8-6102-D049-8A26268DE569}"/>
              </a:ext>
            </a:extLst>
          </p:cNvPr>
          <p:cNvSpPr txBox="1"/>
          <p:nvPr/>
        </p:nvSpPr>
        <p:spPr>
          <a:xfrm>
            <a:off x="1107715" y="963301"/>
            <a:ext cx="7316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are the mean AGI and charging stations amount/type distributions?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the eventual correlation between wealth and charging station density/type</a:t>
            </a:r>
          </a:p>
        </p:txBody>
      </p:sp>
      <p:sp>
        <p:nvSpPr>
          <p:cNvPr id="5" name="Google Shape;664;p39">
            <a:extLst>
              <a:ext uri="{FF2B5EF4-FFF2-40B4-BE49-F238E27FC236}">
                <a16:creationId xmlns:a16="http://schemas.microsoft.com/office/drawing/2014/main" id="{C09B9582-0AE9-347C-A49B-3EC95BEA16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AGI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D6B6DB5-2FAD-0A95-B10D-77A61D26278D}"/>
              </a:ext>
            </a:extLst>
          </p:cNvPr>
          <p:cNvGrpSpPr/>
          <p:nvPr/>
        </p:nvGrpSpPr>
        <p:grpSpPr>
          <a:xfrm>
            <a:off x="2315346" y="3102982"/>
            <a:ext cx="2441058" cy="1909724"/>
            <a:chOff x="1435742" y="2987718"/>
            <a:chExt cx="2441058" cy="1909724"/>
          </a:xfrm>
        </p:grpSpPr>
        <p:pic>
          <p:nvPicPr>
            <p:cNvPr id="16" name="Immagine 15" descr="Immagine che contiene schermata, mappa, testo&#10;&#10;Descrizione generata automaticamente">
              <a:extLst>
                <a:ext uri="{FF2B5EF4-FFF2-40B4-BE49-F238E27FC236}">
                  <a16:creationId xmlns:a16="http://schemas.microsoft.com/office/drawing/2014/main" id="{143F3FAD-BA7D-E7E7-659C-B3EB6E6A9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416" t="8282" r="18267" b="6030"/>
            <a:stretch/>
          </p:blipFill>
          <p:spPr>
            <a:xfrm>
              <a:off x="1435742" y="2987718"/>
              <a:ext cx="2407741" cy="19097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CC78FFF-1BC5-1A18-1005-995F905A4774}"/>
                </a:ext>
              </a:extLst>
            </p:cNvPr>
            <p:cNvSpPr txBox="1"/>
            <p:nvPr/>
          </p:nvSpPr>
          <p:spPr>
            <a:xfrm>
              <a:off x="2823841" y="2987718"/>
              <a:ext cx="10529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Didact Gothic" panose="00000500000000000000" pitchFamily="2" charset="0"/>
                </a:rPr>
                <a:t>Public stations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009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4847999D-AD1F-0F5A-22B5-0A1FFA68305F}"/>
              </a:ext>
            </a:extLst>
          </p:cNvPr>
          <p:cNvSpPr/>
          <p:nvPr/>
        </p:nvSpPr>
        <p:spPr>
          <a:xfrm>
            <a:off x="8232117" y="4394222"/>
            <a:ext cx="860715" cy="616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761D60-FA72-1199-4EA3-977B3E599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2" t="1737" r="14215"/>
          <a:stretch/>
        </p:blipFill>
        <p:spPr>
          <a:xfrm>
            <a:off x="4717218" y="2032622"/>
            <a:ext cx="4091952" cy="27213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63B479-D943-92AE-FB89-2E863D2F93F2}"/>
              </a:ext>
            </a:extLst>
          </p:cNvPr>
          <p:cNvSpPr txBox="1"/>
          <p:nvPr/>
        </p:nvSpPr>
        <p:spPr>
          <a:xfrm>
            <a:off x="852309" y="940014"/>
            <a:ext cx="787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What are </a:t>
            </a:r>
            <a:r>
              <a:rPr lang="en-GB" sz="160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the cars and the electric stations distributions? </a:t>
            </a:r>
            <a:endParaRPr lang="en-GB" sz="1600" dirty="0">
              <a:effectLst/>
            </a:endParaRP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Didact Gothic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Highlights the eventual correlation between car density and charging station density</a:t>
            </a:r>
            <a:endParaRPr lang="en-GB" sz="1600" dirty="0">
              <a:effectLst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174B4-1524-7412-A026-236CC658C2F6}"/>
              </a:ext>
            </a:extLst>
          </p:cNvPr>
          <p:cNvSpPr txBox="1"/>
          <p:nvPr/>
        </p:nvSpPr>
        <p:spPr>
          <a:xfrm>
            <a:off x="1832130" y="1771012"/>
            <a:ext cx="105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Car density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81862-B482-688F-6D85-D082B904B019}"/>
              </a:ext>
            </a:extLst>
          </p:cNvPr>
          <p:cNvSpPr txBox="1"/>
          <p:nvPr/>
        </p:nvSpPr>
        <p:spPr>
          <a:xfrm>
            <a:off x="6195804" y="1771012"/>
            <a:ext cx="1134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Didact Gothic" panose="00000500000000000000" pitchFamily="2" charset="0"/>
              </a:rPr>
              <a:t>Station density</a:t>
            </a:r>
          </a:p>
        </p:txBody>
      </p:sp>
      <p:pic>
        <p:nvPicPr>
          <p:cNvPr id="17" name="Immagine 16" descr="Immagine che contiene schermata, mappa, testo&#10;&#10;Descrizione generata automaticamente">
            <a:extLst>
              <a:ext uri="{FF2B5EF4-FFF2-40B4-BE49-F238E27FC236}">
                <a16:creationId xmlns:a16="http://schemas.microsoft.com/office/drawing/2014/main" id="{E29029EA-80AC-4859-B9DC-D713A9FD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9" t="6864" r="17272" b="5676"/>
          <a:stretch/>
        </p:blipFill>
        <p:spPr>
          <a:xfrm>
            <a:off x="290435" y="2032621"/>
            <a:ext cx="4091952" cy="27207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653BCC-ECA7-97C0-CC3D-42F4A17C8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" y="1107659"/>
            <a:ext cx="832778" cy="697367"/>
          </a:xfrm>
          <a:prstGeom prst="rect">
            <a:avLst/>
          </a:prstGeom>
        </p:spPr>
      </p:pic>
      <p:sp>
        <p:nvSpPr>
          <p:cNvPr id="2" name="Google Shape;664;p39">
            <a:extLst>
              <a:ext uri="{FF2B5EF4-FFF2-40B4-BE49-F238E27FC236}">
                <a16:creationId xmlns:a16="http://schemas.microsoft.com/office/drawing/2014/main" id="{111E958E-4FBD-AEB8-2293-66C943A02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Car and Station </a:t>
            </a:r>
            <a:r>
              <a:rPr lang="en-US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densities</a:t>
            </a:r>
          </a:p>
        </p:txBody>
      </p:sp>
    </p:spTree>
    <p:extLst>
      <p:ext uri="{BB962C8B-B14F-4D97-AF65-F5344CB8AC3E}">
        <p14:creationId xmlns:p14="http://schemas.microsoft.com/office/powerpoint/2010/main" val="561806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9B06BF-2C5D-AFDA-328B-19F3D51AD4A0}"/>
              </a:ext>
            </a:extLst>
          </p:cNvPr>
          <p:cNvSpPr txBox="1"/>
          <p:nvPr/>
        </p:nvSpPr>
        <p:spPr>
          <a:xfrm>
            <a:off x="881871" y="983148"/>
            <a:ext cx="78725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Didact Gothic" panose="00000500000000000000" pitchFamily="2" charset="0"/>
              </a:rPr>
              <a:t>What is the clean and non-clean car count for each production year?</a:t>
            </a:r>
          </a:p>
          <a:p>
            <a:endParaRPr lang="en-GB" sz="16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Didact Gothic" panose="00000500000000000000" pitchFamily="2" charset="0"/>
              </a:rPr>
              <a:t>Highlights how the amount of clear and non-clean registered vehicles varied over time and their proportion.</a:t>
            </a:r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9B051C1-5A11-ECDB-530D-9320239F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1" y="2163878"/>
            <a:ext cx="4505853" cy="274933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CFF5DCA-75EB-7B4E-AA0A-EEB4093E8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45"/>
          <a:stretch/>
        </p:blipFill>
        <p:spPr>
          <a:xfrm>
            <a:off x="5813684" y="2419168"/>
            <a:ext cx="3118369" cy="22387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B137D0-16BF-C394-8CA4-985437BD5D5E}"/>
              </a:ext>
            </a:extLst>
          </p:cNvPr>
          <p:cNvSpPr/>
          <p:nvPr/>
        </p:nvSpPr>
        <p:spPr>
          <a:xfrm>
            <a:off x="8407217" y="436452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5941AB-BAC5-7DED-678D-D6695482008E}"/>
              </a:ext>
            </a:extLst>
          </p:cNvPr>
          <p:cNvSpPr/>
          <p:nvPr/>
        </p:nvSpPr>
        <p:spPr>
          <a:xfrm>
            <a:off x="210195" y="1137896"/>
            <a:ext cx="704727" cy="451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64;p39">
            <a:extLst>
              <a:ext uri="{FF2B5EF4-FFF2-40B4-BE49-F238E27FC236}">
                <a16:creationId xmlns:a16="http://schemas.microsoft.com/office/drawing/2014/main" id="{49BA5A31-CF8C-4103-8A49-AD68066D9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and Not </a:t>
            </a:r>
            <a:r>
              <a:rPr lang="it-IT" dirty="0" err="1">
                <a:latin typeface="Anek Bangla SemiBold"/>
                <a:ea typeface="Anek Bangla SemiBold"/>
                <a:cs typeface="Anek Bangla SemiBold"/>
                <a:sym typeface="Anek Bangla SemiBold"/>
              </a:rPr>
              <a:t>Clean</a:t>
            </a: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 Cars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1840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19999" y="2818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Anek Bangla SemiBold"/>
                <a:ea typeface="Anek Bangla SemiBold"/>
                <a:cs typeface="Anek Bangla SemiBold"/>
                <a:sym typeface="Anek Bangla SemiBold"/>
              </a:rPr>
              <a:t>PHEV Cars Range and AGI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4BB08F6-63C5-9AAC-EA45-BAE468390C16}"/>
              </a:ext>
            </a:extLst>
          </p:cNvPr>
          <p:cNvGrpSpPr>
            <a:grpSpLocks noChangeAspect="1"/>
          </p:cNvGrpSpPr>
          <p:nvPr/>
        </p:nvGrpSpPr>
        <p:grpSpPr>
          <a:xfrm>
            <a:off x="552450" y="2266466"/>
            <a:ext cx="3403757" cy="2520000"/>
            <a:chOff x="363877" y="400050"/>
            <a:chExt cx="4354173" cy="3223648"/>
          </a:xfrm>
        </p:grpSpPr>
        <p:pic>
          <p:nvPicPr>
            <p:cNvPr id="10" name="Immagine 9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88D92FAE-63ED-F7F0-C0AE-CA7E76F7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878" y="1783676"/>
              <a:ext cx="4354172" cy="1642499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A029AB38-C50B-47A3-B6A6-E6A3046B0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877" y="1981199"/>
              <a:ext cx="4354173" cy="1642499"/>
            </a:xfrm>
            <a:prstGeom prst="rect">
              <a:avLst/>
            </a:prstGeom>
          </p:spPr>
        </p:pic>
        <p:pic>
          <p:nvPicPr>
            <p:cNvPr id="15" name="Immagine 14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033AB6A3-6423-C27F-B8C1-A845CAC6B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761"/>
            <a:stretch/>
          </p:blipFill>
          <p:spPr>
            <a:xfrm>
              <a:off x="363878" y="400050"/>
              <a:ext cx="4354172" cy="1383626"/>
            </a:xfrm>
            <a:prstGeom prst="rect">
              <a:avLst/>
            </a:prstGeom>
          </p:spPr>
        </p:pic>
      </p:grpSp>
      <p:pic>
        <p:nvPicPr>
          <p:cNvPr id="18" name="Immagine 17" descr="Immagine che contiene linea, Diagramma, schermata, pendio&#10;&#10;Descrizione generata automaticamente">
            <a:extLst>
              <a:ext uri="{FF2B5EF4-FFF2-40B4-BE49-F238E27FC236}">
                <a16:creationId xmlns:a16="http://schemas.microsoft.com/office/drawing/2014/main" id="{1B7877F7-467B-B653-E343-EC728DCC1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950" y="2191299"/>
            <a:ext cx="4756150" cy="26703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E65B35-F8DC-08C0-E295-CDC00E81F0D1}"/>
              </a:ext>
            </a:extLst>
          </p:cNvPr>
          <p:cNvSpPr txBox="1"/>
          <p:nvPr/>
        </p:nvSpPr>
        <p:spPr>
          <a:xfrm>
            <a:off x="863372" y="1136436"/>
            <a:ext cx="7872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Didact Gothic" panose="00000500000000000000" pitchFamily="2" charset="0"/>
              </a:rPr>
              <a:t>What is the average range of PHEV cars and average AGI for each county?</a:t>
            </a:r>
          </a:p>
          <a:p>
            <a:endParaRPr lang="en-GB" sz="1800" i="1" dirty="0">
              <a:latin typeface="Didact Gothic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dirty="0">
                <a:latin typeface="Didact Gothic" panose="00000500000000000000" pitchFamily="2" charset="0"/>
              </a:rPr>
              <a:t>Do, on average, richer regions buy longer-range hybrid vehicles?</a:t>
            </a:r>
          </a:p>
        </p:txBody>
      </p:sp>
    </p:spTree>
    <p:extLst>
      <p:ext uri="{BB962C8B-B14F-4D97-AF65-F5344CB8AC3E}">
        <p14:creationId xmlns:p14="http://schemas.microsoft.com/office/powerpoint/2010/main" val="3361736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4B3D0C0-3BD9-0F71-C308-B211F11C1007}"/>
              </a:ext>
            </a:extLst>
          </p:cNvPr>
          <p:cNvSpPr/>
          <p:nvPr/>
        </p:nvSpPr>
        <p:spPr>
          <a:xfrm>
            <a:off x="289900" y="11413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D67C57F-FE0E-9DA6-4EA8-CF0008E3C38B}"/>
              </a:ext>
            </a:extLst>
          </p:cNvPr>
          <p:cNvSpPr/>
          <p:nvPr/>
        </p:nvSpPr>
        <p:spPr>
          <a:xfrm>
            <a:off x="7850527" y="408734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viola, schermata&#10;&#10;Descrizione generata automaticamente">
            <a:extLst>
              <a:ext uri="{FF2B5EF4-FFF2-40B4-BE49-F238E27FC236}">
                <a16:creationId xmlns:a16="http://schemas.microsoft.com/office/drawing/2014/main" id="{30FEFD53-2D11-1A7C-1C7C-F2DD2289F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3" b="6495"/>
          <a:stretch/>
        </p:blipFill>
        <p:spPr>
          <a:xfrm>
            <a:off x="1868873" y="2632817"/>
            <a:ext cx="5406257" cy="2363029"/>
          </a:xfrm>
          <a:prstGeom prst="rect">
            <a:avLst/>
          </a:prstGeom>
        </p:spPr>
      </p:pic>
      <p:pic>
        <p:nvPicPr>
          <p:cNvPr id="9" name="Immagine 8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9714C67B-D645-C1D9-A09A-52C21973B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2" b="6497"/>
          <a:stretch/>
        </p:blipFill>
        <p:spPr>
          <a:xfrm>
            <a:off x="1868871" y="147654"/>
            <a:ext cx="5406258" cy="23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4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965A5-A902-3AED-F024-4834FE1A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KG Applications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78B4C-98DD-0A23-0825-F5E8102A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36" y="2159927"/>
            <a:ext cx="4137336" cy="717100"/>
          </a:xfrm>
        </p:spPr>
        <p:txBody>
          <a:bodyPr/>
          <a:lstStyle/>
          <a:p>
            <a:pPr marL="139700" indent="0">
              <a:buNone/>
            </a:pPr>
            <a:r>
              <a:rPr lang="it-IT" sz="1600" dirty="0"/>
              <a:t>Car </a:t>
            </a:r>
            <a:r>
              <a:rPr lang="it-IT" sz="1600" dirty="0" err="1"/>
              <a:t>number-wealth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income</a:t>
            </a:r>
            <a:r>
              <a:rPr lang="it-IT" sz="1400" dirty="0"/>
              <a:t> a </a:t>
            </a:r>
            <a:r>
              <a:rPr lang="it-IT" sz="1400" dirty="0" err="1"/>
              <a:t>limit</a:t>
            </a:r>
            <a:r>
              <a:rPr lang="it-IT" sz="1400" dirty="0"/>
              <a:t> to EV </a:t>
            </a:r>
            <a:r>
              <a:rPr lang="it-IT" sz="1400" dirty="0" err="1"/>
              <a:t>popularity</a:t>
            </a:r>
            <a:r>
              <a:rPr lang="it-IT" sz="1400" dirty="0"/>
              <a:t>?</a:t>
            </a:r>
          </a:p>
        </p:txBody>
      </p:sp>
      <p:grpSp>
        <p:nvGrpSpPr>
          <p:cNvPr id="42" name="Google Shape;11628;p88">
            <a:extLst>
              <a:ext uri="{FF2B5EF4-FFF2-40B4-BE49-F238E27FC236}">
                <a16:creationId xmlns:a16="http://schemas.microsoft.com/office/drawing/2014/main" id="{312E884D-8226-D7CB-6FDE-354A79B70386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43" name="Google Shape;11629;p88">
              <a:extLst>
                <a:ext uri="{FF2B5EF4-FFF2-40B4-BE49-F238E27FC236}">
                  <a16:creationId xmlns:a16="http://schemas.microsoft.com/office/drawing/2014/main" id="{D20E5235-AC5E-D4CF-5BE1-4D49EF1B6CE3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30;p88">
              <a:extLst>
                <a:ext uri="{FF2B5EF4-FFF2-40B4-BE49-F238E27FC236}">
                  <a16:creationId xmlns:a16="http://schemas.microsoft.com/office/drawing/2014/main" id="{5CEFC8C8-0BEA-376C-8E52-A396B22EE39B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31;p88">
              <a:extLst>
                <a:ext uri="{FF2B5EF4-FFF2-40B4-BE49-F238E27FC236}">
                  <a16:creationId xmlns:a16="http://schemas.microsoft.com/office/drawing/2014/main" id="{EF46BABD-A6F0-6574-871D-0838C60B9890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2;p88">
              <a:extLst>
                <a:ext uri="{FF2B5EF4-FFF2-40B4-BE49-F238E27FC236}">
                  <a16:creationId xmlns:a16="http://schemas.microsoft.com/office/drawing/2014/main" id="{EF2D138B-5AB2-435B-293F-D8E321282BC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33;p88">
              <a:extLst>
                <a:ext uri="{FF2B5EF4-FFF2-40B4-BE49-F238E27FC236}">
                  <a16:creationId xmlns:a16="http://schemas.microsoft.com/office/drawing/2014/main" id="{07023F99-3BF4-0251-CD2F-E11CC3FA41D1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25;p47">
            <a:extLst>
              <a:ext uri="{FF2B5EF4-FFF2-40B4-BE49-F238E27FC236}">
                <a16:creationId xmlns:a16="http://schemas.microsoft.com/office/drawing/2014/main" id="{DCA6484C-BD8F-B58A-D19C-62215E7AEA19}"/>
              </a:ext>
            </a:extLst>
          </p:cNvPr>
          <p:cNvSpPr/>
          <p:nvPr/>
        </p:nvSpPr>
        <p:spPr>
          <a:xfrm flipH="1">
            <a:off x="3984789" y="1448054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926;p47">
            <a:extLst>
              <a:ext uri="{FF2B5EF4-FFF2-40B4-BE49-F238E27FC236}">
                <a16:creationId xmlns:a16="http://schemas.microsoft.com/office/drawing/2014/main" id="{03B33C53-30D9-D838-A6CF-8E56BCDE4F7C}"/>
              </a:ext>
            </a:extLst>
          </p:cNvPr>
          <p:cNvSpPr/>
          <p:nvPr/>
        </p:nvSpPr>
        <p:spPr>
          <a:xfrm flipH="1">
            <a:off x="1973837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928;p47">
            <a:extLst>
              <a:ext uri="{FF2B5EF4-FFF2-40B4-BE49-F238E27FC236}">
                <a16:creationId xmlns:a16="http://schemas.microsoft.com/office/drawing/2014/main" id="{C8CB651A-1B78-632A-95AD-E015C6065F24}"/>
              </a:ext>
            </a:extLst>
          </p:cNvPr>
          <p:cNvSpPr/>
          <p:nvPr/>
        </p:nvSpPr>
        <p:spPr>
          <a:xfrm flipH="1">
            <a:off x="5995741" y="335807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0406;p86">
            <a:extLst>
              <a:ext uri="{FF2B5EF4-FFF2-40B4-BE49-F238E27FC236}">
                <a16:creationId xmlns:a16="http://schemas.microsoft.com/office/drawing/2014/main" id="{AD8DBE64-A5E1-D526-DB41-8553E639F661}"/>
              </a:ext>
            </a:extLst>
          </p:cNvPr>
          <p:cNvGrpSpPr/>
          <p:nvPr/>
        </p:nvGrpSpPr>
        <p:grpSpPr>
          <a:xfrm>
            <a:off x="2141630" y="3619849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80" name="Google Shape;10407;p86">
              <a:extLst>
                <a:ext uri="{FF2B5EF4-FFF2-40B4-BE49-F238E27FC236}">
                  <a16:creationId xmlns:a16="http://schemas.microsoft.com/office/drawing/2014/main" id="{63715FBE-2890-6E01-08AF-276CCA8C4958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8;p86">
              <a:extLst>
                <a:ext uri="{FF2B5EF4-FFF2-40B4-BE49-F238E27FC236}">
                  <a16:creationId xmlns:a16="http://schemas.microsoft.com/office/drawing/2014/main" id="{19DB0E33-32D9-F64A-EDF1-2256A8E4A7EE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09;p86">
              <a:extLst>
                <a:ext uri="{FF2B5EF4-FFF2-40B4-BE49-F238E27FC236}">
                  <a16:creationId xmlns:a16="http://schemas.microsoft.com/office/drawing/2014/main" id="{EFFB37B3-FD4E-4704-7A60-0C3E48DA9C1D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10;p86">
              <a:extLst>
                <a:ext uri="{FF2B5EF4-FFF2-40B4-BE49-F238E27FC236}">
                  <a16:creationId xmlns:a16="http://schemas.microsoft.com/office/drawing/2014/main" id="{36123948-A3F8-FFF4-DC02-11D4E25A7B5B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11;p86">
              <a:extLst>
                <a:ext uri="{FF2B5EF4-FFF2-40B4-BE49-F238E27FC236}">
                  <a16:creationId xmlns:a16="http://schemas.microsoft.com/office/drawing/2014/main" id="{EAF996C3-4D46-C99C-B02C-92A18250000C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12;p86">
              <a:extLst>
                <a:ext uri="{FF2B5EF4-FFF2-40B4-BE49-F238E27FC236}">
                  <a16:creationId xmlns:a16="http://schemas.microsoft.com/office/drawing/2014/main" id="{BAB54F99-A3B8-21DB-02EC-35395B339B00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13;p86">
              <a:extLst>
                <a:ext uri="{FF2B5EF4-FFF2-40B4-BE49-F238E27FC236}">
                  <a16:creationId xmlns:a16="http://schemas.microsoft.com/office/drawing/2014/main" id="{823ABE92-4B2D-F921-701C-BA9A6D0B84A4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14;p86">
              <a:extLst>
                <a:ext uri="{FF2B5EF4-FFF2-40B4-BE49-F238E27FC236}">
                  <a16:creationId xmlns:a16="http://schemas.microsoft.com/office/drawing/2014/main" id="{B780397B-E40C-3BCA-E8C2-7B4DAD91B4B1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1628;p88">
            <a:extLst>
              <a:ext uri="{FF2B5EF4-FFF2-40B4-BE49-F238E27FC236}">
                <a16:creationId xmlns:a16="http://schemas.microsoft.com/office/drawing/2014/main" id="{06647BBA-32A8-CE58-A236-A7CA4E2957FC}"/>
              </a:ext>
            </a:extLst>
          </p:cNvPr>
          <p:cNvGrpSpPr/>
          <p:nvPr/>
        </p:nvGrpSpPr>
        <p:grpSpPr>
          <a:xfrm>
            <a:off x="4202798" y="1662836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92" name="Google Shape;11629;p88">
              <a:extLst>
                <a:ext uri="{FF2B5EF4-FFF2-40B4-BE49-F238E27FC236}">
                  <a16:creationId xmlns:a16="http://schemas.microsoft.com/office/drawing/2014/main" id="{01F9DB91-ED11-5B43-E857-56D096B5BA42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30;p88">
              <a:extLst>
                <a:ext uri="{FF2B5EF4-FFF2-40B4-BE49-F238E27FC236}">
                  <a16:creationId xmlns:a16="http://schemas.microsoft.com/office/drawing/2014/main" id="{187863F0-83A7-969F-DAD4-C184D16D6020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31;p88">
              <a:extLst>
                <a:ext uri="{FF2B5EF4-FFF2-40B4-BE49-F238E27FC236}">
                  <a16:creationId xmlns:a16="http://schemas.microsoft.com/office/drawing/2014/main" id="{D429C1F2-F4D9-0BFB-A1EB-DB485E21FAB7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32;p88">
              <a:extLst>
                <a:ext uri="{FF2B5EF4-FFF2-40B4-BE49-F238E27FC236}">
                  <a16:creationId xmlns:a16="http://schemas.microsoft.com/office/drawing/2014/main" id="{DEFAB7C1-B3B8-B4D4-8BE5-AEC8CF706A02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33;p88">
              <a:extLst>
                <a:ext uri="{FF2B5EF4-FFF2-40B4-BE49-F238E27FC236}">
                  <a16:creationId xmlns:a16="http://schemas.microsoft.com/office/drawing/2014/main" id="{2D5610F0-EBE6-DB1A-9767-012761D9239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2352;p89">
            <a:extLst>
              <a:ext uri="{FF2B5EF4-FFF2-40B4-BE49-F238E27FC236}">
                <a16:creationId xmlns:a16="http://schemas.microsoft.com/office/drawing/2014/main" id="{67A19FF7-7CF9-4FA2-C63F-A252834CC928}"/>
              </a:ext>
            </a:extLst>
          </p:cNvPr>
          <p:cNvGrpSpPr/>
          <p:nvPr/>
        </p:nvGrpSpPr>
        <p:grpSpPr>
          <a:xfrm>
            <a:off x="6190797" y="3526661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98" name="Google Shape;12353;p89">
              <a:extLst>
                <a:ext uri="{FF2B5EF4-FFF2-40B4-BE49-F238E27FC236}">
                  <a16:creationId xmlns:a16="http://schemas.microsoft.com/office/drawing/2014/main" id="{2DA66F79-CE00-85CE-6763-1208B94BEEB0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54;p89">
              <a:extLst>
                <a:ext uri="{FF2B5EF4-FFF2-40B4-BE49-F238E27FC236}">
                  <a16:creationId xmlns:a16="http://schemas.microsoft.com/office/drawing/2014/main" id="{A04A22A9-671A-64D4-5FDC-7409AE24CC9A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55;p89">
              <a:extLst>
                <a:ext uri="{FF2B5EF4-FFF2-40B4-BE49-F238E27FC236}">
                  <a16:creationId xmlns:a16="http://schemas.microsoft.com/office/drawing/2014/main" id="{4693DD4E-7E49-8A7D-FAB9-C9287DE7F5B4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56;p89">
              <a:extLst>
                <a:ext uri="{FF2B5EF4-FFF2-40B4-BE49-F238E27FC236}">
                  <a16:creationId xmlns:a16="http://schemas.microsoft.com/office/drawing/2014/main" id="{55B9AC39-C364-675A-516C-9A7C721B29A1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egnaposto testo 2">
            <a:extLst>
              <a:ext uri="{FF2B5EF4-FFF2-40B4-BE49-F238E27FC236}">
                <a16:creationId xmlns:a16="http://schemas.microsoft.com/office/drawing/2014/main" id="{BFDAB71A-F54D-81C6-2D4C-CA04F4A569E5}"/>
              </a:ext>
            </a:extLst>
          </p:cNvPr>
          <p:cNvSpPr txBox="1">
            <a:spLocks/>
          </p:cNvSpPr>
          <p:nvPr/>
        </p:nvSpPr>
        <p:spPr>
          <a:xfrm>
            <a:off x="5365900" y="2149415"/>
            <a:ext cx="4420167" cy="67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 err="1"/>
              <a:t>Charging</a:t>
            </a:r>
            <a:r>
              <a:rPr lang="it-IT" sz="1600" dirty="0"/>
              <a:t> station-</a:t>
            </a:r>
            <a:r>
              <a:rPr lang="it-IT" sz="1600" dirty="0" err="1"/>
              <a:t>wealth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Are </a:t>
            </a:r>
            <a:r>
              <a:rPr lang="it-IT" sz="1400" dirty="0" err="1"/>
              <a:t>charging</a:t>
            </a:r>
            <a:r>
              <a:rPr lang="it-IT" sz="1400" dirty="0"/>
              <a:t> stations </a:t>
            </a:r>
            <a:r>
              <a:rPr lang="it-IT" sz="1400" dirty="0" err="1"/>
              <a:t>evenly</a:t>
            </a:r>
            <a:r>
              <a:rPr lang="it-IT" sz="1400" dirty="0"/>
              <a:t> </a:t>
            </a:r>
            <a:r>
              <a:rPr lang="it-IT" sz="1400" dirty="0" err="1"/>
              <a:t>installed</a:t>
            </a:r>
            <a:r>
              <a:rPr lang="it-IT" sz="1400" dirty="0"/>
              <a:t>?</a:t>
            </a:r>
          </a:p>
        </p:txBody>
      </p:sp>
      <p:sp>
        <p:nvSpPr>
          <p:cNvPr id="104" name="Segnaposto testo 2">
            <a:extLst>
              <a:ext uri="{FF2B5EF4-FFF2-40B4-BE49-F238E27FC236}">
                <a16:creationId xmlns:a16="http://schemas.microsoft.com/office/drawing/2014/main" id="{F6DEA702-A058-5195-4464-51168979CFC7}"/>
              </a:ext>
            </a:extLst>
          </p:cNvPr>
          <p:cNvSpPr txBox="1">
            <a:spLocks/>
          </p:cNvSpPr>
          <p:nvPr/>
        </p:nvSpPr>
        <p:spPr>
          <a:xfrm>
            <a:off x="720000" y="4019487"/>
            <a:ext cx="7065893" cy="9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buNone/>
            </a:pPr>
            <a:r>
              <a:rPr lang="it-IT" sz="1600" dirty="0"/>
              <a:t>		</a:t>
            </a:r>
            <a:r>
              <a:rPr lang="it-IT" sz="1600" dirty="0" err="1"/>
              <a:t>Charging</a:t>
            </a:r>
            <a:r>
              <a:rPr lang="it-IT" sz="1600" dirty="0"/>
              <a:t> station-Car </a:t>
            </a:r>
            <a:r>
              <a:rPr lang="it-IT" sz="1600" dirty="0" err="1"/>
              <a:t>number</a:t>
            </a:r>
            <a:r>
              <a:rPr lang="it-IT" sz="1600" dirty="0"/>
              <a:t> </a:t>
            </a:r>
            <a:r>
              <a:rPr lang="it-IT" sz="1600" dirty="0" err="1"/>
              <a:t>correlation</a:t>
            </a:r>
            <a:endParaRPr lang="it-IT" sz="1600" dirty="0"/>
          </a:p>
          <a:p>
            <a:r>
              <a:rPr lang="it-IT" sz="1400" dirty="0"/>
              <a:t>Does </a:t>
            </a:r>
            <a:r>
              <a:rPr lang="it-IT" sz="1400" dirty="0" err="1"/>
              <a:t>charging</a:t>
            </a:r>
            <a:r>
              <a:rPr lang="it-IT" sz="1400" dirty="0"/>
              <a:t> station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influence</a:t>
            </a:r>
            <a:r>
              <a:rPr lang="it-IT" sz="1400" dirty="0"/>
              <a:t> EV </a:t>
            </a:r>
            <a:r>
              <a:rPr lang="it-IT" sz="1400" dirty="0" err="1"/>
              <a:t>diffusion</a:t>
            </a:r>
            <a:r>
              <a:rPr lang="it-IT" sz="1400" dirty="0"/>
              <a:t>, </a:t>
            </a:r>
            <a:r>
              <a:rPr lang="it-IT" sz="1400" dirty="0" err="1"/>
              <a:t>both</a:t>
            </a:r>
            <a:r>
              <a:rPr lang="it-IT" sz="1400" dirty="0"/>
              <a:t> by </a:t>
            </a:r>
            <a:r>
              <a:rPr lang="it-IT" sz="1400" dirty="0" err="1"/>
              <a:t>limiting</a:t>
            </a:r>
            <a:r>
              <a:rPr lang="it-IT" sz="1400" dirty="0"/>
              <a:t> or </a:t>
            </a:r>
            <a:r>
              <a:rPr lang="it-IT" sz="1400" dirty="0" err="1"/>
              <a:t>supporting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?</a:t>
            </a:r>
          </a:p>
          <a:p>
            <a:pPr lvl="1"/>
            <a:endParaRPr lang="it-IT" dirty="0"/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999C223E-AEF1-7313-E10E-7A43CCA7D37E}"/>
              </a:ext>
            </a:extLst>
          </p:cNvPr>
          <p:cNvCxnSpPr>
            <a:cxnSpLocks/>
          </p:cNvCxnSpPr>
          <p:nvPr/>
        </p:nvCxnSpPr>
        <p:spPr>
          <a:xfrm>
            <a:off x="4652999" y="2096084"/>
            <a:ext cx="1426620" cy="137490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2 107">
            <a:extLst>
              <a:ext uri="{FF2B5EF4-FFF2-40B4-BE49-F238E27FC236}">
                <a16:creationId xmlns:a16="http://schemas.microsoft.com/office/drawing/2014/main" id="{4C01270D-06F9-A468-BF17-DE3BF0284215}"/>
              </a:ext>
            </a:extLst>
          </p:cNvPr>
          <p:cNvCxnSpPr/>
          <p:nvPr/>
        </p:nvCxnSpPr>
        <p:spPr>
          <a:xfrm flipH="1">
            <a:off x="2639422" y="2133349"/>
            <a:ext cx="1455408" cy="1337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3DD28910-7D5C-8604-72DF-1FC7FB802EB2}"/>
              </a:ext>
            </a:extLst>
          </p:cNvPr>
          <p:cNvCxnSpPr/>
          <p:nvPr/>
        </p:nvCxnSpPr>
        <p:spPr>
          <a:xfrm>
            <a:off x="2752088" y="3711824"/>
            <a:ext cx="3243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2AF33C84-8E20-4119-9A24-9F8624978931}"/>
              </a:ext>
            </a:extLst>
          </p:cNvPr>
          <p:cNvSpPr/>
          <p:nvPr/>
        </p:nvSpPr>
        <p:spPr>
          <a:xfrm>
            <a:off x="137500" y="988969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B0D9DBC-C6FA-81C9-B860-C93F6573FFC0}"/>
              </a:ext>
            </a:extLst>
          </p:cNvPr>
          <p:cNvSpPr/>
          <p:nvPr/>
        </p:nvSpPr>
        <p:spPr>
          <a:xfrm>
            <a:off x="7892785" y="4061618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04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Future Work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4E2FFC-16CF-2AE4-AAA0-94FE9FB33DD6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8"/>
          <p:cNvSpPr txBox="1">
            <a:spLocks noGrp="1"/>
          </p:cNvSpPr>
          <p:nvPr>
            <p:ph type="subTitle" idx="2"/>
          </p:nvPr>
        </p:nvSpPr>
        <p:spPr>
          <a:xfrm>
            <a:off x="5328919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due to the ZIP Codes </a:t>
            </a:r>
            <a:endParaRPr dirty="0"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5"/>
          </p:nvPr>
        </p:nvSpPr>
        <p:spPr>
          <a:xfrm>
            <a:off x="5328919" y="3953050"/>
            <a:ext cx="204170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Need</a:t>
            </a:r>
            <a:r>
              <a:rPr lang="it-IT" dirty="0"/>
              <a:t> a data source to merge cars and stations power suppliers</a:t>
            </a:r>
            <a:endParaRPr dirty="0"/>
          </a:p>
        </p:txBody>
      </p:sp>
      <p:sp>
        <p:nvSpPr>
          <p:cNvPr id="996" name="Google Shape;9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De</a:t>
            </a:r>
            <a:r>
              <a:rPr lang="en" dirty="0"/>
              <a:t>velopment &amp; Expansion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97" name="Google Shape;997;p48"/>
          <p:cNvSpPr txBox="1">
            <a:spLocks noGrp="1"/>
          </p:cNvSpPr>
          <p:nvPr>
            <p:ph type="subTitle" idx="1"/>
          </p:nvPr>
        </p:nvSpPr>
        <p:spPr>
          <a:xfrm>
            <a:off x="1829081" y="2205950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the kg with data from other US states</a:t>
            </a:r>
            <a:endParaRPr dirty="0"/>
          </a:p>
        </p:txBody>
      </p:sp>
      <p:sp>
        <p:nvSpPr>
          <p:cNvPr id="999" name="Google Shape;999;p48"/>
          <p:cNvSpPr txBox="1">
            <a:spLocks noGrp="1"/>
          </p:cNvSpPr>
          <p:nvPr>
            <p:ph type="subTitle" idx="4"/>
          </p:nvPr>
        </p:nvSpPr>
        <p:spPr>
          <a:xfrm>
            <a:off x="1827281" y="3948916"/>
            <a:ext cx="1986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Range of electric cars is not maintained since they are considered all clean</a:t>
            </a:r>
            <a:endParaRPr dirty="0"/>
          </a:p>
        </p:txBody>
      </p:sp>
      <p:sp>
        <p:nvSpPr>
          <p:cNvPr id="1001" name="Google Shape;1001;p48"/>
          <p:cNvSpPr txBox="1">
            <a:spLocks noGrp="1"/>
          </p:cNvSpPr>
          <p:nvPr>
            <p:ph type="subTitle" idx="7"/>
          </p:nvPr>
        </p:nvSpPr>
        <p:spPr>
          <a:xfrm>
            <a:off x="1829081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US States</a:t>
            </a:r>
          </a:p>
        </p:txBody>
      </p:sp>
      <p:sp>
        <p:nvSpPr>
          <p:cNvPr id="1002" name="Google Shape;1002;p48"/>
          <p:cNvSpPr txBox="1">
            <a:spLocks noGrp="1"/>
          </p:cNvSpPr>
          <p:nvPr>
            <p:ph type="subTitle" idx="8"/>
          </p:nvPr>
        </p:nvSpPr>
        <p:spPr>
          <a:xfrm>
            <a:off x="5328919" y="15504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Expand to Europe/World</a:t>
            </a:r>
            <a:endParaRPr dirty="0"/>
          </a:p>
        </p:txBody>
      </p:sp>
      <p:sp>
        <p:nvSpPr>
          <p:cNvPr id="1003" name="Google Shape;1003;p48"/>
          <p:cNvSpPr txBox="1">
            <a:spLocks noGrp="1"/>
          </p:cNvSpPr>
          <p:nvPr>
            <p:ph type="subTitle" idx="9"/>
          </p:nvPr>
        </p:nvSpPr>
        <p:spPr>
          <a:xfrm>
            <a:off x="5328920" y="3297550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Add</a:t>
            </a:r>
            <a:r>
              <a:rPr lang="it-IT" dirty="0"/>
              <a:t> power suppliers</a:t>
            </a:r>
            <a:endParaRPr dirty="0"/>
          </a:p>
        </p:txBody>
      </p:sp>
      <p:sp>
        <p:nvSpPr>
          <p:cNvPr id="1005" name="Google Shape;1005;p48"/>
          <p:cNvSpPr txBox="1">
            <a:spLocks noGrp="1"/>
          </p:cNvSpPr>
          <p:nvPr>
            <p:ph type="subTitle" idx="14"/>
          </p:nvPr>
        </p:nvSpPr>
        <p:spPr>
          <a:xfrm>
            <a:off x="1827281" y="3293441"/>
            <a:ext cx="19842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Range of </a:t>
            </a:r>
            <a:r>
              <a:rPr lang="it-IT" dirty="0" err="1"/>
              <a:t>electric</a:t>
            </a:r>
            <a:r>
              <a:rPr lang="it-IT" dirty="0"/>
              <a:t> cars</a:t>
            </a:r>
            <a:endParaRPr dirty="0"/>
          </a:p>
        </p:txBody>
      </p:sp>
      <p:sp>
        <p:nvSpPr>
          <p:cNvPr id="1007" name="Google Shape;1007;p48"/>
          <p:cNvSpPr/>
          <p:nvPr/>
        </p:nvSpPr>
        <p:spPr>
          <a:xfrm flipH="1">
            <a:off x="1632369" y="3548647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 flipH="1">
            <a:off x="5134007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 flipH="1">
            <a:off x="5134008" y="35527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 flipH="1">
            <a:off x="1634169" y="1805656"/>
            <a:ext cx="194921" cy="221304"/>
          </a:xfrm>
          <a:custGeom>
            <a:avLst/>
            <a:gdLst/>
            <a:ahLst/>
            <a:cxnLst/>
            <a:rect l="l" t="t" r="r" b="b"/>
            <a:pathLst>
              <a:path w="4588" h="5209" extrusionOk="0">
                <a:moveTo>
                  <a:pt x="2171" y="1"/>
                </a:moveTo>
                <a:cubicBezTo>
                  <a:pt x="2065" y="607"/>
                  <a:pt x="1937" y="1224"/>
                  <a:pt x="1586" y="1735"/>
                </a:cubicBezTo>
                <a:cubicBezTo>
                  <a:pt x="1246" y="2257"/>
                  <a:pt x="617" y="2619"/>
                  <a:pt x="0" y="2714"/>
                </a:cubicBezTo>
                <a:cubicBezTo>
                  <a:pt x="1246" y="3002"/>
                  <a:pt x="2256" y="3948"/>
                  <a:pt x="2416" y="5204"/>
                </a:cubicBezTo>
                <a:cubicBezTo>
                  <a:pt x="2416" y="5208"/>
                  <a:pt x="2416" y="5209"/>
                  <a:pt x="2417" y="5209"/>
                </a:cubicBezTo>
                <a:cubicBezTo>
                  <a:pt x="2417" y="5209"/>
                  <a:pt x="2420" y="5204"/>
                  <a:pt x="2426" y="5204"/>
                </a:cubicBezTo>
                <a:cubicBezTo>
                  <a:pt x="2459" y="3938"/>
                  <a:pt x="3374" y="2905"/>
                  <a:pt x="4587" y="2491"/>
                </a:cubicBezTo>
                <a:cubicBezTo>
                  <a:pt x="3959" y="2458"/>
                  <a:pt x="3310" y="2160"/>
                  <a:pt x="2916" y="1671"/>
                </a:cubicBezTo>
                <a:cubicBezTo>
                  <a:pt x="2523" y="1203"/>
                  <a:pt x="2331" y="597"/>
                  <a:pt x="21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F44849-CE34-8987-1C88-82E968C36F34}"/>
              </a:ext>
            </a:extLst>
          </p:cNvPr>
          <p:cNvSpPr/>
          <p:nvPr/>
        </p:nvSpPr>
        <p:spPr>
          <a:xfrm>
            <a:off x="-232070" y="41419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2198F0-73CC-FBE1-684C-68800540BF2F}"/>
              </a:ext>
            </a:extLst>
          </p:cNvPr>
          <p:cNvSpPr/>
          <p:nvPr/>
        </p:nvSpPr>
        <p:spPr>
          <a:xfrm>
            <a:off x="7757168" y="336057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3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917474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Thanks for your attention!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D3F3567-A321-AF7B-D1EF-C5EA29913D89}"/>
              </a:ext>
            </a:extLst>
          </p:cNvPr>
          <p:cNvSpPr/>
          <p:nvPr/>
        </p:nvSpPr>
        <p:spPr>
          <a:xfrm>
            <a:off x="88405" y="123665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5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Outline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Google Shape;928;p45">
            <a:extLst>
              <a:ext uri="{FF2B5EF4-FFF2-40B4-BE49-F238E27FC236}">
                <a16:creationId xmlns:a16="http://schemas.microsoft.com/office/drawing/2014/main" id="{765885AC-59E6-7A06-B862-AB624B596945}"/>
              </a:ext>
            </a:extLst>
          </p:cNvPr>
          <p:cNvSpPr txBox="1"/>
          <p:nvPr/>
        </p:nvSpPr>
        <p:spPr>
          <a:xfrm>
            <a:off x="1993752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Domain &amp; Data Sources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Google Shape;930;p45">
            <a:extLst>
              <a:ext uri="{FF2B5EF4-FFF2-40B4-BE49-F238E27FC236}">
                <a16:creationId xmlns:a16="http://schemas.microsoft.com/office/drawing/2014/main" id="{D7C76868-08C8-3024-2757-772B7F483357}"/>
              </a:ext>
            </a:extLst>
          </p:cNvPr>
          <p:cNvSpPr txBox="1"/>
          <p:nvPr/>
        </p:nvSpPr>
        <p:spPr>
          <a:xfrm>
            <a:off x="1993753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Domain, goals a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sources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" name="Google Shape;931;p45">
            <a:extLst>
              <a:ext uri="{FF2B5EF4-FFF2-40B4-BE49-F238E27FC236}">
                <a16:creationId xmlns:a16="http://schemas.microsoft.com/office/drawing/2014/main" id="{E0010F8E-33BC-6C05-968E-41AC4661564B}"/>
              </a:ext>
            </a:extLst>
          </p:cNvPr>
          <p:cNvCxnSpPr/>
          <p:nvPr/>
        </p:nvCxnSpPr>
        <p:spPr>
          <a:xfrm>
            <a:off x="1993753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932;p45">
            <a:extLst>
              <a:ext uri="{FF2B5EF4-FFF2-40B4-BE49-F238E27FC236}">
                <a16:creationId xmlns:a16="http://schemas.microsoft.com/office/drawing/2014/main" id="{1E3B2212-EBA1-839D-8434-84724CD9BE5F}"/>
              </a:ext>
            </a:extLst>
          </p:cNvPr>
          <p:cNvSpPr txBox="1"/>
          <p:nvPr/>
        </p:nvSpPr>
        <p:spPr>
          <a:xfrm>
            <a:off x="1993753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928;p45">
            <a:extLst>
              <a:ext uri="{FF2B5EF4-FFF2-40B4-BE49-F238E27FC236}">
                <a16:creationId xmlns:a16="http://schemas.microsoft.com/office/drawing/2014/main" id="{B92A3177-0BF9-13E0-9123-D4F0F6820F43}"/>
              </a:ext>
            </a:extLst>
          </p:cNvPr>
          <p:cNvSpPr txBox="1"/>
          <p:nvPr/>
        </p:nvSpPr>
        <p:spPr>
          <a:xfrm>
            <a:off x="5420584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930;p45">
            <a:extLst>
              <a:ext uri="{FF2B5EF4-FFF2-40B4-BE49-F238E27FC236}">
                <a16:creationId xmlns:a16="http://schemas.microsoft.com/office/drawing/2014/main" id="{2BA7FB1C-9750-2BD1-3B66-84C5EEAC9195}"/>
              </a:ext>
            </a:extLst>
          </p:cNvPr>
          <p:cNvSpPr txBox="1"/>
          <p:nvPr/>
        </p:nvSpPr>
        <p:spPr>
          <a:xfrm>
            <a:off x="5420585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work &amp;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possible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expansion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" name="Google Shape;931;p45">
            <a:extLst>
              <a:ext uri="{FF2B5EF4-FFF2-40B4-BE49-F238E27FC236}">
                <a16:creationId xmlns:a16="http://schemas.microsoft.com/office/drawing/2014/main" id="{0052BA5A-CAFE-913B-190E-9E02871E859B}"/>
              </a:ext>
            </a:extLst>
          </p:cNvPr>
          <p:cNvCxnSpPr/>
          <p:nvPr/>
        </p:nvCxnSpPr>
        <p:spPr>
          <a:xfrm>
            <a:off x="5420585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32;p45">
            <a:extLst>
              <a:ext uri="{FF2B5EF4-FFF2-40B4-BE49-F238E27FC236}">
                <a16:creationId xmlns:a16="http://schemas.microsoft.com/office/drawing/2014/main" id="{D90C3D2D-0198-0505-9BDA-19543D8A04F1}"/>
              </a:ext>
            </a:extLst>
          </p:cNvPr>
          <p:cNvSpPr txBox="1"/>
          <p:nvPr/>
        </p:nvSpPr>
        <p:spPr>
          <a:xfrm>
            <a:off x="5420585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928;p45">
            <a:extLst>
              <a:ext uri="{FF2B5EF4-FFF2-40B4-BE49-F238E27FC236}">
                <a16:creationId xmlns:a16="http://schemas.microsoft.com/office/drawing/2014/main" id="{6B26AD1F-6358-2615-4EAD-9B2595F10E66}"/>
              </a:ext>
            </a:extLst>
          </p:cNvPr>
          <p:cNvSpPr txBox="1"/>
          <p:nvPr/>
        </p:nvSpPr>
        <p:spPr>
          <a:xfrm>
            <a:off x="5420425" y="2037752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Ontology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930;p45">
            <a:extLst>
              <a:ext uri="{FF2B5EF4-FFF2-40B4-BE49-F238E27FC236}">
                <a16:creationId xmlns:a16="http://schemas.microsoft.com/office/drawing/2014/main" id="{CC243D99-9A5A-30FA-B892-351287C1478A}"/>
              </a:ext>
            </a:extLst>
          </p:cNvPr>
          <p:cNvSpPr txBox="1"/>
          <p:nvPr/>
        </p:nvSpPr>
        <p:spPr>
          <a:xfrm>
            <a:off x="5420426" y="2324852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Domain model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" name="Google Shape;931;p45">
            <a:extLst>
              <a:ext uri="{FF2B5EF4-FFF2-40B4-BE49-F238E27FC236}">
                <a16:creationId xmlns:a16="http://schemas.microsoft.com/office/drawing/2014/main" id="{502FD19A-4949-5893-C092-2CAC7D25731A}"/>
              </a:ext>
            </a:extLst>
          </p:cNvPr>
          <p:cNvCxnSpPr/>
          <p:nvPr/>
        </p:nvCxnSpPr>
        <p:spPr>
          <a:xfrm>
            <a:off x="5420426" y="1796252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32;p45">
            <a:extLst>
              <a:ext uri="{FF2B5EF4-FFF2-40B4-BE49-F238E27FC236}">
                <a16:creationId xmlns:a16="http://schemas.microsoft.com/office/drawing/2014/main" id="{2BA0A539-F001-C399-856B-E2E8B0A62122}"/>
              </a:ext>
            </a:extLst>
          </p:cNvPr>
          <p:cNvSpPr txBox="1"/>
          <p:nvPr/>
        </p:nvSpPr>
        <p:spPr>
          <a:xfrm>
            <a:off x="5420426" y="1758864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Google Shape;928;p45">
            <a:extLst>
              <a:ext uri="{FF2B5EF4-FFF2-40B4-BE49-F238E27FC236}">
                <a16:creationId xmlns:a16="http://schemas.microsoft.com/office/drawing/2014/main" id="{3EDC5617-AAD2-E9C1-2C17-A5631E1AB08C}"/>
              </a:ext>
            </a:extLst>
          </p:cNvPr>
          <p:cNvSpPr txBox="1"/>
          <p:nvPr/>
        </p:nvSpPr>
        <p:spPr>
          <a:xfrm>
            <a:off x="1993751" y="3606515"/>
            <a:ext cx="2284447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Queries &amp; Data Analysis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930;p45">
            <a:extLst>
              <a:ext uri="{FF2B5EF4-FFF2-40B4-BE49-F238E27FC236}">
                <a16:creationId xmlns:a16="http://schemas.microsoft.com/office/drawing/2014/main" id="{2C2BBBD9-82E7-56CA-EDAC-082B5FCF2DF1}"/>
              </a:ext>
            </a:extLst>
          </p:cNvPr>
          <p:cNvSpPr txBox="1"/>
          <p:nvPr/>
        </p:nvSpPr>
        <p:spPr>
          <a:xfrm>
            <a:off x="1993752" y="389361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Queries,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heatmaps</a:t>
            </a:r>
            <a:r>
              <a:rPr lang="it-IT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-IT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graphs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931;p45">
            <a:extLst>
              <a:ext uri="{FF2B5EF4-FFF2-40B4-BE49-F238E27FC236}">
                <a16:creationId xmlns:a16="http://schemas.microsoft.com/office/drawing/2014/main" id="{B0A6F8E6-9553-C9B9-E988-1FCA2790B6B2}"/>
              </a:ext>
            </a:extLst>
          </p:cNvPr>
          <p:cNvCxnSpPr/>
          <p:nvPr/>
        </p:nvCxnSpPr>
        <p:spPr>
          <a:xfrm>
            <a:off x="1993752" y="3365015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932;p45">
            <a:extLst>
              <a:ext uri="{FF2B5EF4-FFF2-40B4-BE49-F238E27FC236}">
                <a16:creationId xmlns:a16="http://schemas.microsoft.com/office/drawing/2014/main" id="{30705A59-9E61-648D-35DA-AB315E57BDF1}"/>
              </a:ext>
            </a:extLst>
          </p:cNvPr>
          <p:cNvSpPr txBox="1"/>
          <p:nvPr/>
        </p:nvSpPr>
        <p:spPr>
          <a:xfrm>
            <a:off x="1993752" y="3327627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3ADE40-2EA6-015F-6442-DC31904147F5}"/>
              </a:ext>
            </a:extLst>
          </p:cNvPr>
          <p:cNvSpPr/>
          <p:nvPr/>
        </p:nvSpPr>
        <p:spPr>
          <a:xfrm>
            <a:off x="42958" y="1110781"/>
            <a:ext cx="945085" cy="59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329394-3112-FFDF-EC5C-2FE1D32DA268}"/>
              </a:ext>
            </a:extLst>
          </p:cNvPr>
          <p:cNvSpPr/>
          <p:nvPr/>
        </p:nvSpPr>
        <p:spPr>
          <a:xfrm>
            <a:off x="7704872" y="394574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01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Domain &amp; Data Sources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97D48A3-B7C8-B7F7-CEBA-6E4007A96B99}"/>
              </a:ext>
            </a:extLst>
          </p:cNvPr>
          <p:cNvSpPr/>
          <p:nvPr/>
        </p:nvSpPr>
        <p:spPr>
          <a:xfrm>
            <a:off x="541904" y="327960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Domain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1"/>
          </p:nvPr>
        </p:nvSpPr>
        <p:spPr>
          <a:xfrm>
            <a:off x="1879266" y="2205950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</a:t>
            </a:r>
            <a:r>
              <a:rPr lang="it-IT" dirty="0" err="1"/>
              <a:t>Battery</a:t>
            </a:r>
            <a:r>
              <a:rPr lang="it-IT" dirty="0"/>
              <a:t> cars </a:t>
            </a:r>
            <a:r>
              <a:rPr lang="it-IT" dirty="0" err="1"/>
              <a:t>registered</a:t>
            </a:r>
            <a:r>
              <a:rPr lang="it-IT" dirty="0"/>
              <a:t> in the state of Washington</a:t>
            </a:r>
            <a:endParaRPr dirty="0"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2"/>
          </p:nvPr>
        </p:nvSpPr>
        <p:spPr>
          <a:xfrm>
            <a:off x="6106795" y="393560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 and related cities and counties</a:t>
            </a:r>
            <a:endParaRPr dirty="0"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3"/>
          </p:nvPr>
        </p:nvSpPr>
        <p:spPr>
          <a:xfrm>
            <a:off x="1879265" y="3886775"/>
            <a:ext cx="2354637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(AGI)  for each ZIP Code</a:t>
            </a:r>
            <a:endParaRPr dirty="0"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4"/>
          </p:nvPr>
        </p:nvSpPr>
        <p:spPr>
          <a:xfrm>
            <a:off x="6106795" y="2190171"/>
            <a:ext cx="2164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Private and Public Stations to </a:t>
            </a:r>
            <a:r>
              <a:rPr lang="it-IT" dirty="0" err="1"/>
              <a:t>recharge</a:t>
            </a:r>
            <a:r>
              <a:rPr lang="it-IT" dirty="0"/>
              <a:t> </a:t>
            </a:r>
            <a:r>
              <a:rPr lang="it-IT" dirty="0" err="1"/>
              <a:t>electric</a:t>
            </a:r>
            <a:r>
              <a:rPr lang="it-IT" dirty="0"/>
              <a:t> </a:t>
            </a:r>
            <a:r>
              <a:rPr lang="it-IT" dirty="0" err="1"/>
              <a:t>vehicles</a:t>
            </a:r>
            <a:endParaRPr dirty="0"/>
          </a:p>
        </p:txBody>
      </p:sp>
      <p:sp>
        <p:nvSpPr>
          <p:cNvPr id="921" name="Google Shape;921;p47"/>
          <p:cNvSpPr txBox="1">
            <a:spLocks noGrp="1"/>
          </p:cNvSpPr>
          <p:nvPr>
            <p:ph type="subTitle" idx="5"/>
          </p:nvPr>
        </p:nvSpPr>
        <p:spPr>
          <a:xfrm>
            <a:off x="1879254" y="1550450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 Cars </a:t>
            </a:r>
            <a:endParaRPr dirty="0"/>
          </a:p>
        </p:txBody>
      </p:sp>
      <p:sp>
        <p:nvSpPr>
          <p:cNvPr id="922" name="Google Shape;922;p47"/>
          <p:cNvSpPr txBox="1">
            <a:spLocks noGrp="1"/>
          </p:cNvSpPr>
          <p:nvPr>
            <p:ph type="subTitle" idx="6"/>
          </p:nvPr>
        </p:nvSpPr>
        <p:spPr>
          <a:xfrm>
            <a:off x="1879254" y="3231300"/>
            <a:ext cx="2992112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</a:t>
            </a:r>
            <a:endParaRPr dirty="0"/>
          </a:p>
        </p:txBody>
      </p:sp>
      <p:sp>
        <p:nvSpPr>
          <p:cNvPr id="923" name="Google Shape;923;p47"/>
          <p:cNvSpPr txBox="1">
            <a:spLocks noGrp="1"/>
          </p:cNvSpPr>
          <p:nvPr>
            <p:ph type="subTitle" idx="7"/>
          </p:nvPr>
        </p:nvSpPr>
        <p:spPr>
          <a:xfrm>
            <a:off x="6106779" y="3280101"/>
            <a:ext cx="21648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8"/>
          </p:nvPr>
        </p:nvSpPr>
        <p:spPr>
          <a:xfrm>
            <a:off x="6106779" y="1534696"/>
            <a:ext cx="2245766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Stations</a:t>
            </a:r>
            <a:endParaRPr dirty="0"/>
          </a:p>
        </p:txBody>
      </p:sp>
      <p:sp>
        <p:nvSpPr>
          <p:cNvPr id="925" name="Google Shape;925;p47"/>
          <p:cNvSpPr/>
          <p:nvPr/>
        </p:nvSpPr>
        <p:spPr>
          <a:xfrm flipH="1">
            <a:off x="872405" y="1808351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47"/>
          <p:cNvSpPr/>
          <p:nvPr/>
        </p:nvSpPr>
        <p:spPr>
          <a:xfrm flipH="1">
            <a:off x="872405" y="3516026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/>
          <p:nvPr/>
        </p:nvSpPr>
        <p:spPr>
          <a:xfrm flipH="1">
            <a:off x="5099955" y="353800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7"/>
          <p:cNvSpPr/>
          <p:nvPr/>
        </p:nvSpPr>
        <p:spPr>
          <a:xfrm flipH="1">
            <a:off x="5099955" y="1819422"/>
            <a:ext cx="778251" cy="778126"/>
          </a:xfrm>
          <a:custGeom>
            <a:avLst/>
            <a:gdLst/>
            <a:ahLst/>
            <a:cxnLst/>
            <a:rect l="l" t="t" r="r" b="b"/>
            <a:pathLst>
              <a:path w="24988" h="24988" extrusionOk="0">
                <a:moveTo>
                  <a:pt x="12494" y="0"/>
                </a:moveTo>
                <a:cubicBezTo>
                  <a:pt x="5598" y="0"/>
                  <a:pt x="1" y="5598"/>
                  <a:pt x="1" y="12494"/>
                </a:cubicBezTo>
                <a:cubicBezTo>
                  <a:pt x="1" y="19390"/>
                  <a:pt x="5598" y="24987"/>
                  <a:pt x="12494" y="24987"/>
                </a:cubicBezTo>
                <a:cubicBezTo>
                  <a:pt x="19390" y="24987"/>
                  <a:pt x="24988" y="19390"/>
                  <a:pt x="24988" y="12494"/>
                </a:cubicBezTo>
                <a:cubicBezTo>
                  <a:pt x="24988" y="5598"/>
                  <a:pt x="19390" y="0"/>
                  <a:pt x="124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857320" y="2518378"/>
            <a:ext cx="422542" cy="342973"/>
            <a:chOff x="2165809" y="3811059"/>
            <a:chExt cx="422542" cy="342973"/>
          </a:xfrm>
        </p:grpSpPr>
        <p:sp>
          <p:nvSpPr>
            <p:cNvPr id="961" name="Google Shape;961;p47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406;p86">
            <a:extLst>
              <a:ext uri="{FF2B5EF4-FFF2-40B4-BE49-F238E27FC236}">
                <a16:creationId xmlns:a16="http://schemas.microsoft.com/office/drawing/2014/main" id="{2C4B442E-5F35-1E9D-DC28-147FB1E54021}"/>
              </a:ext>
            </a:extLst>
          </p:cNvPr>
          <p:cNvGrpSpPr/>
          <p:nvPr/>
        </p:nvGrpSpPr>
        <p:grpSpPr>
          <a:xfrm>
            <a:off x="1041278" y="2052405"/>
            <a:ext cx="440505" cy="290018"/>
            <a:chOff x="5727616" y="4204699"/>
            <a:chExt cx="440505" cy="290018"/>
          </a:xfrm>
          <a:solidFill>
            <a:schemeClr val="bg1"/>
          </a:solidFill>
        </p:grpSpPr>
        <p:sp>
          <p:nvSpPr>
            <p:cNvPr id="3" name="Google Shape;10407;p86">
              <a:extLst>
                <a:ext uri="{FF2B5EF4-FFF2-40B4-BE49-F238E27FC236}">
                  <a16:creationId xmlns:a16="http://schemas.microsoft.com/office/drawing/2014/main" id="{71219C0D-CA5A-53F8-10C4-D0D934759AC4}"/>
                </a:ext>
              </a:extLst>
            </p:cNvPr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08;p86">
              <a:extLst>
                <a:ext uri="{FF2B5EF4-FFF2-40B4-BE49-F238E27FC236}">
                  <a16:creationId xmlns:a16="http://schemas.microsoft.com/office/drawing/2014/main" id="{E7F9031F-8B49-52C2-55FB-02B6B314A16A}"/>
                </a:ext>
              </a:extLst>
            </p:cNvPr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09;p86">
              <a:extLst>
                <a:ext uri="{FF2B5EF4-FFF2-40B4-BE49-F238E27FC236}">
                  <a16:creationId xmlns:a16="http://schemas.microsoft.com/office/drawing/2014/main" id="{3F5DFC42-6A7D-C28A-298E-63D9BC0F7863}"/>
                </a:ext>
              </a:extLst>
            </p:cNvPr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10;p86">
              <a:extLst>
                <a:ext uri="{FF2B5EF4-FFF2-40B4-BE49-F238E27FC236}">
                  <a16:creationId xmlns:a16="http://schemas.microsoft.com/office/drawing/2014/main" id="{40B11F59-CEE0-62CA-1354-6B79ED86A62A}"/>
                </a:ext>
              </a:extLst>
            </p:cNvPr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11;p86">
              <a:extLst>
                <a:ext uri="{FF2B5EF4-FFF2-40B4-BE49-F238E27FC236}">
                  <a16:creationId xmlns:a16="http://schemas.microsoft.com/office/drawing/2014/main" id="{FC20D12F-B02D-A2F0-CB8A-AC4419E5524D}"/>
                </a:ext>
              </a:extLst>
            </p:cNvPr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12;p86">
              <a:extLst>
                <a:ext uri="{FF2B5EF4-FFF2-40B4-BE49-F238E27FC236}">
                  <a16:creationId xmlns:a16="http://schemas.microsoft.com/office/drawing/2014/main" id="{7B5A2EED-6CBE-32AE-763D-D9EA965F73F7}"/>
                </a:ext>
              </a:extLst>
            </p:cNvPr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3;p86">
              <a:extLst>
                <a:ext uri="{FF2B5EF4-FFF2-40B4-BE49-F238E27FC236}">
                  <a16:creationId xmlns:a16="http://schemas.microsoft.com/office/drawing/2014/main" id="{692CCB25-2493-FE0C-157B-BE682088B8F9}"/>
                </a:ext>
              </a:extLst>
            </p:cNvPr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4;p86">
              <a:extLst>
                <a:ext uri="{FF2B5EF4-FFF2-40B4-BE49-F238E27FC236}">
                  <a16:creationId xmlns:a16="http://schemas.microsoft.com/office/drawing/2014/main" id="{2ECFA7D0-C1C8-EEFA-DEB7-BCBB9186E606}"/>
                </a:ext>
              </a:extLst>
            </p:cNvPr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288;p86">
            <a:extLst>
              <a:ext uri="{FF2B5EF4-FFF2-40B4-BE49-F238E27FC236}">
                <a16:creationId xmlns:a16="http://schemas.microsoft.com/office/drawing/2014/main" id="{2C37753C-2D1A-3E70-0175-D22D145B30E1}"/>
              </a:ext>
            </a:extLst>
          </p:cNvPr>
          <p:cNvGrpSpPr/>
          <p:nvPr/>
        </p:nvGrpSpPr>
        <p:grpSpPr>
          <a:xfrm>
            <a:off x="5321763" y="3760113"/>
            <a:ext cx="334634" cy="333904"/>
            <a:chOff x="7429366" y="3223183"/>
            <a:chExt cx="334634" cy="333904"/>
          </a:xfrm>
          <a:solidFill>
            <a:schemeClr val="bg1"/>
          </a:solidFill>
        </p:grpSpPr>
        <p:sp>
          <p:nvSpPr>
            <p:cNvPr id="18" name="Google Shape;10289;p86">
              <a:extLst>
                <a:ext uri="{FF2B5EF4-FFF2-40B4-BE49-F238E27FC236}">
                  <a16:creationId xmlns:a16="http://schemas.microsoft.com/office/drawing/2014/main" id="{BF7D651C-4467-DB5C-4394-42B7DB3DA2EA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90;p86">
              <a:extLst>
                <a:ext uri="{FF2B5EF4-FFF2-40B4-BE49-F238E27FC236}">
                  <a16:creationId xmlns:a16="http://schemas.microsoft.com/office/drawing/2014/main" id="{D1096717-223E-EDD7-8FB1-7F330C6FF5EE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28;p88">
            <a:extLst>
              <a:ext uri="{FF2B5EF4-FFF2-40B4-BE49-F238E27FC236}">
                <a16:creationId xmlns:a16="http://schemas.microsoft.com/office/drawing/2014/main" id="{28C6025C-0ADB-4711-36E9-F20AD94E4157}"/>
              </a:ext>
            </a:extLst>
          </p:cNvPr>
          <p:cNvGrpSpPr/>
          <p:nvPr/>
        </p:nvGrpSpPr>
        <p:grpSpPr>
          <a:xfrm>
            <a:off x="1087004" y="3748562"/>
            <a:ext cx="349052" cy="313055"/>
            <a:chOff x="5778676" y="3826972"/>
            <a:chExt cx="349052" cy="313055"/>
          </a:xfrm>
          <a:solidFill>
            <a:schemeClr val="bg1"/>
          </a:solidFill>
        </p:grpSpPr>
        <p:sp>
          <p:nvSpPr>
            <p:cNvPr id="23" name="Google Shape;11629;p88">
              <a:extLst>
                <a:ext uri="{FF2B5EF4-FFF2-40B4-BE49-F238E27FC236}">
                  <a16:creationId xmlns:a16="http://schemas.microsoft.com/office/drawing/2014/main" id="{69DE1314-68AF-368F-9D8E-19415206A780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0;p88">
              <a:extLst>
                <a:ext uri="{FF2B5EF4-FFF2-40B4-BE49-F238E27FC236}">
                  <a16:creationId xmlns:a16="http://schemas.microsoft.com/office/drawing/2014/main" id="{009CD725-6D8C-0AED-2FAD-A289A74E4AC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31;p88">
              <a:extLst>
                <a:ext uri="{FF2B5EF4-FFF2-40B4-BE49-F238E27FC236}">
                  <a16:creationId xmlns:a16="http://schemas.microsoft.com/office/drawing/2014/main" id="{79080D37-3372-C213-BCF6-A36D8E90D4C4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2;p88">
              <a:extLst>
                <a:ext uri="{FF2B5EF4-FFF2-40B4-BE49-F238E27FC236}">
                  <a16:creationId xmlns:a16="http://schemas.microsoft.com/office/drawing/2014/main" id="{700CB672-AB2A-9B70-7883-1764EF73EA73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33;p88">
              <a:extLst>
                <a:ext uri="{FF2B5EF4-FFF2-40B4-BE49-F238E27FC236}">
                  <a16:creationId xmlns:a16="http://schemas.microsoft.com/office/drawing/2014/main" id="{70D996DE-29CA-220D-3B4C-1702EED8334B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ttangolo 27">
            <a:extLst>
              <a:ext uri="{FF2B5EF4-FFF2-40B4-BE49-F238E27FC236}">
                <a16:creationId xmlns:a16="http://schemas.microsoft.com/office/drawing/2014/main" id="{4BCA8BD2-505E-6447-CAAD-A7CCE096A4CC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oogle Shape;12352;p89">
            <a:extLst>
              <a:ext uri="{FF2B5EF4-FFF2-40B4-BE49-F238E27FC236}">
                <a16:creationId xmlns:a16="http://schemas.microsoft.com/office/drawing/2014/main" id="{A84354E5-E223-125F-C712-CB11CC9867DE}"/>
              </a:ext>
            </a:extLst>
          </p:cNvPr>
          <p:cNvGrpSpPr/>
          <p:nvPr/>
        </p:nvGrpSpPr>
        <p:grpSpPr>
          <a:xfrm>
            <a:off x="5307717" y="1962584"/>
            <a:ext cx="388138" cy="476393"/>
            <a:chOff x="1331406" y="1513361"/>
            <a:chExt cx="301784" cy="348607"/>
          </a:xfrm>
          <a:solidFill>
            <a:schemeClr val="bg1"/>
          </a:solidFill>
        </p:grpSpPr>
        <p:sp>
          <p:nvSpPr>
            <p:cNvPr id="20" name="Google Shape;12353;p89">
              <a:extLst>
                <a:ext uri="{FF2B5EF4-FFF2-40B4-BE49-F238E27FC236}">
                  <a16:creationId xmlns:a16="http://schemas.microsoft.com/office/drawing/2014/main" id="{21A128C7-9745-E22F-37D4-A190A0DC4AF7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54;p89">
              <a:extLst>
                <a:ext uri="{FF2B5EF4-FFF2-40B4-BE49-F238E27FC236}">
                  <a16:creationId xmlns:a16="http://schemas.microsoft.com/office/drawing/2014/main" id="{CF2E098A-04DD-9846-BD70-24E15D86B0D2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89">
              <a:extLst>
                <a:ext uri="{FF2B5EF4-FFF2-40B4-BE49-F238E27FC236}">
                  <a16:creationId xmlns:a16="http://schemas.microsoft.com/office/drawing/2014/main" id="{784785C4-E34E-816E-0273-59824CF02179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89">
              <a:extLst>
                <a:ext uri="{FF2B5EF4-FFF2-40B4-BE49-F238E27FC236}">
                  <a16:creationId xmlns:a16="http://schemas.microsoft.com/office/drawing/2014/main" id="{8D88AF0F-B378-9239-87B2-0DFDB2FB9A4B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15DCA68B-6DDE-7E1E-6B33-883C70EF88AC}"/>
              </a:ext>
            </a:extLst>
          </p:cNvPr>
          <p:cNvSpPr/>
          <p:nvPr/>
        </p:nvSpPr>
        <p:spPr>
          <a:xfrm>
            <a:off x="8352545" y="4415781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8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Goal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84" name="Google Shape;784;p43"/>
          <p:cNvSpPr txBox="1">
            <a:spLocks noGrp="1"/>
          </p:cNvSpPr>
          <p:nvPr>
            <p:ph type="subTitle" idx="3"/>
          </p:nvPr>
        </p:nvSpPr>
        <p:spPr>
          <a:xfrm>
            <a:off x="713199" y="1652973"/>
            <a:ext cx="7703999" cy="27499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The goal of </a:t>
            </a:r>
            <a:r>
              <a:rPr lang="it-IT" sz="2000" b="0" dirty="0" err="1">
                <a:latin typeface="Didact Gothic" pitchFamily="2" charset="0"/>
              </a:rPr>
              <a:t>our</a:t>
            </a:r>
            <a:r>
              <a:rPr lang="it-IT" sz="2000" b="0" dirty="0">
                <a:latin typeface="Didact Gothic" pitchFamily="2" charset="0"/>
              </a:rPr>
              <a:t> work </a:t>
            </a:r>
            <a:r>
              <a:rPr lang="it-IT" sz="2000" b="0" dirty="0" err="1">
                <a:latin typeface="Didact Gothic" pitchFamily="2" charset="0"/>
              </a:rPr>
              <a:t>is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provide</a:t>
            </a:r>
            <a:r>
              <a:rPr lang="it-IT" sz="2000" b="0" dirty="0">
                <a:latin typeface="Didact Gothic" pitchFamily="2" charset="0"/>
              </a:rPr>
              <a:t> a knowledge </a:t>
            </a:r>
            <a:r>
              <a:rPr lang="it-IT" sz="2000" b="0" dirty="0" err="1">
                <a:latin typeface="Didact Gothic" pitchFamily="2" charset="0"/>
              </a:rPr>
              <a:t>graph</a:t>
            </a:r>
            <a:r>
              <a:rPr lang="it-IT" sz="2000" b="0" dirty="0">
                <a:latin typeface="Didact Gothic" pitchFamily="2" charset="0"/>
              </a:rPr>
              <a:t> to </a:t>
            </a:r>
            <a:r>
              <a:rPr lang="it-IT" sz="2000" b="0" dirty="0" err="1">
                <a:latin typeface="Didact Gothic" pitchFamily="2" charset="0"/>
              </a:rPr>
              <a:t>evaluate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b="0" dirty="0" err="1">
                <a:latin typeface="Didact Gothic" pitchFamily="2" charset="0"/>
              </a:rPr>
              <a:t>electric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vehicles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accessibility</a:t>
            </a:r>
            <a:r>
              <a:rPr lang="it-IT" sz="2000" b="0" dirty="0">
                <a:latin typeface="Didact Gothic" pitchFamily="2" charset="0"/>
              </a:rPr>
              <a:t> by </a:t>
            </a:r>
            <a:r>
              <a:rPr lang="it-IT" sz="2000" b="0" dirty="0" err="1">
                <a:latin typeface="Didact Gothic" pitchFamily="2" charset="0"/>
              </a:rPr>
              <a:t>highlighting</a:t>
            </a:r>
            <a:r>
              <a:rPr lang="it-IT" sz="2000" b="0" dirty="0">
                <a:latin typeface="Didact Gothic" pitchFamily="2" charset="0"/>
              </a:rPr>
              <a:t> the </a:t>
            </a:r>
            <a:r>
              <a:rPr lang="it-IT" sz="2000" dirty="0" err="1">
                <a:latin typeface="Didact Gothic" pitchFamily="2" charset="0"/>
              </a:rPr>
              <a:t>correlation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between</a:t>
            </a:r>
            <a:r>
              <a:rPr lang="it-IT" sz="2000" b="0" dirty="0">
                <a:latin typeface="Didact Gothic" pitchFamily="2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2000" b="0" dirty="0">
              <a:latin typeface="Didact Gothic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electric</a:t>
            </a:r>
            <a:r>
              <a:rPr lang="it-IT" sz="2000" dirty="0">
                <a:latin typeface="Didact Gothic" pitchFamily="2" charset="0"/>
              </a:rPr>
              <a:t> cars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charging</a:t>
            </a:r>
            <a:r>
              <a:rPr lang="it-IT" sz="2000" dirty="0">
                <a:latin typeface="Didact Gothic" pitchFamily="2" charset="0"/>
              </a:rPr>
              <a:t> stations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b="0" dirty="0">
                <a:latin typeface="Didact Gothic" pitchFamily="2" charset="0"/>
              </a:rPr>
              <a:t>The </a:t>
            </a:r>
            <a:r>
              <a:rPr lang="it-IT" sz="2000" dirty="0" err="1">
                <a:latin typeface="Didact Gothic" pitchFamily="2" charset="0"/>
              </a:rPr>
              <a:t>average</a:t>
            </a:r>
            <a:r>
              <a:rPr lang="it-IT" sz="2000" dirty="0">
                <a:latin typeface="Didact Gothic" pitchFamily="2" charset="0"/>
              </a:rPr>
              <a:t> </a:t>
            </a:r>
            <a:r>
              <a:rPr lang="it-IT" sz="2000" dirty="0" err="1">
                <a:latin typeface="Didact Gothic" pitchFamily="2" charset="0"/>
              </a:rPr>
              <a:t>income</a:t>
            </a:r>
            <a:r>
              <a:rPr lang="it-IT" sz="2000" dirty="0">
                <a:latin typeface="Didact Gothic" pitchFamily="2" charset="0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 b="0" dirty="0">
              <a:latin typeface="Didact Gothic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sz="2000" b="0" dirty="0">
                <a:latin typeface="Didact Gothic" pitchFamily="2" charset="0"/>
              </a:rPr>
              <a:t>of the people living in the state of Washington, </a:t>
            </a:r>
            <a:r>
              <a:rPr lang="it-IT" sz="2000" b="0" dirty="0" err="1">
                <a:latin typeface="Didact Gothic" pitchFamily="2" charset="0"/>
              </a:rPr>
              <a:t>focusing</a:t>
            </a:r>
            <a:r>
              <a:rPr lang="it-IT" sz="2000" b="0" dirty="0">
                <a:latin typeface="Didact Gothic" pitchFamily="2" charset="0"/>
              </a:rPr>
              <a:t> on the </a:t>
            </a:r>
            <a:r>
              <a:rPr lang="it-IT" sz="2000" b="0" dirty="0" err="1">
                <a:latin typeface="Didact Gothic" pitchFamily="2" charset="0"/>
              </a:rPr>
              <a:t>different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territorial</a:t>
            </a:r>
            <a:r>
              <a:rPr lang="it-IT" sz="2000" b="0" dirty="0">
                <a:latin typeface="Didact Gothic" pitchFamily="2" charset="0"/>
              </a:rPr>
              <a:t> </a:t>
            </a:r>
            <a:r>
              <a:rPr lang="it-IT" sz="2000" b="0" dirty="0" err="1">
                <a:latin typeface="Didact Gothic" pitchFamily="2" charset="0"/>
              </a:rPr>
              <a:t>divisions</a:t>
            </a:r>
            <a:r>
              <a:rPr lang="it-IT" sz="2000" b="0" dirty="0">
                <a:latin typeface="Didact Gothic" pitchFamily="2" charset="0"/>
              </a:rPr>
              <a:t>.</a:t>
            </a:r>
            <a:endParaRPr sz="2000" b="0" dirty="0">
              <a:latin typeface="Didact Gothic" pitchFamily="2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E8989F-C50A-9D53-7F40-E8B161AB5632}"/>
              </a:ext>
            </a:extLst>
          </p:cNvPr>
          <p:cNvSpPr/>
          <p:nvPr/>
        </p:nvSpPr>
        <p:spPr>
          <a:xfrm>
            <a:off x="192100" y="309549"/>
            <a:ext cx="397043" cy="496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F15070-718B-90D3-72A8-13C5E730EEE7}"/>
              </a:ext>
            </a:extLst>
          </p:cNvPr>
          <p:cNvSpPr/>
          <p:nvPr/>
        </p:nvSpPr>
        <p:spPr>
          <a:xfrm>
            <a:off x="7945754" y="4142271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Data Sources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873" name="Google Shape;873;p46"/>
          <p:cNvSpPr txBox="1">
            <a:spLocks noGrp="1"/>
          </p:cNvSpPr>
          <p:nvPr>
            <p:ph type="subTitle" idx="1"/>
          </p:nvPr>
        </p:nvSpPr>
        <p:spPr>
          <a:xfrm>
            <a:off x="71322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Plug-In and Electric (BEV) cars </a:t>
            </a:r>
            <a:br>
              <a:rPr lang="it-IT" dirty="0"/>
            </a:b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 </a:t>
            </a:r>
            <a:r>
              <a:rPr lang="it-IT" dirty="0" err="1"/>
              <a:t>possible</a:t>
            </a:r>
            <a:r>
              <a:rPr lang="it-IT" dirty="0"/>
              <a:t> sources: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Kaggle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wa.data.gov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3372148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Gross Income for each ZIP Code</a:t>
            </a:r>
            <a:endParaRPr dirty="0"/>
          </a:p>
        </p:txBody>
      </p:sp>
      <p:sp>
        <p:nvSpPr>
          <p:cNvPr id="875" name="Google Shape;875;p46"/>
          <p:cNvSpPr txBox="1">
            <a:spLocks noGrp="1"/>
          </p:cNvSpPr>
          <p:nvPr>
            <p:ph type="subTitle" idx="3"/>
          </p:nvPr>
        </p:nvSpPr>
        <p:spPr>
          <a:xfrm>
            <a:off x="6031075" y="3239975"/>
            <a:ext cx="23997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about Public and Private station to charge electric vehicles</a:t>
            </a:r>
            <a:endParaRPr dirty="0"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4"/>
          </p:nvPr>
        </p:nvSpPr>
        <p:spPr>
          <a:xfrm>
            <a:off x="71322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Electric Cars</a:t>
            </a:r>
            <a:endParaRPr dirty="0"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5"/>
          </p:nvPr>
        </p:nvSpPr>
        <p:spPr>
          <a:xfrm>
            <a:off x="3372152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</a:t>
            </a:r>
            <a:endParaRPr dirty="0"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6"/>
          </p:nvPr>
        </p:nvSpPr>
        <p:spPr>
          <a:xfrm>
            <a:off x="6031075" y="2757275"/>
            <a:ext cx="2399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Charging Station</a:t>
            </a:r>
            <a:endParaRPr dirty="0"/>
          </a:p>
        </p:txBody>
      </p:sp>
      <p:grpSp>
        <p:nvGrpSpPr>
          <p:cNvPr id="882" name="Google Shape;882;p46"/>
          <p:cNvGrpSpPr/>
          <p:nvPr/>
        </p:nvGrpSpPr>
        <p:grpSpPr>
          <a:xfrm>
            <a:off x="1712283" y="1948602"/>
            <a:ext cx="401584" cy="360509"/>
            <a:chOff x="3441065" y="4302505"/>
            <a:chExt cx="337069" cy="302593"/>
          </a:xfrm>
        </p:grpSpPr>
        <p:sp>
          <p:nvSpPr>
            <p:cNvPr id="883" name="Google Shape;883;p4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4411590" y="1919135"/>
            <a:ext cx="320798" cy="419432"/>
            <a:chOff x="1367060" y="2422129"/>
            <a:chExt cx="269261" cy="352050"/>
          </a:xfrm>
        </p:grpSpPr>
        <p:sp>
          <p:nvSpPr>
            <p:cNvPr id="897" name="Google Shape;897;p46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6"/>
          <p:cNvSpPr/>
          <p:nvPr/>
        </p:nvSpPr>
        <p:spPr>
          <a:xfrm>
            <a:off x="7014346" y="1943192"/>
            <a:ext cx="433149" cy="371309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00984C1-2776-3822-6AED-A4540D208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56" y="2165763"/>
            <a:ext cx="1841327" cy="462633"/>
          </a:xfrm>
          <a:prstGeom prst="rect">
            <a:avLst/>
          </a:prstGeom>
        </p:spPr>
      </p:pic>
      <p:pic>
        <p:nvPicPr>
          <p:cNvPr id="5" name="Immagine 4" descr="Immagine che contiene testo, Carattere, schermata, Blu elettrico&#10;&#10;Descrizione generata automaticamente">
            <a:extLst>
              <a:ext uri="{FF2B5EF4-FFF2-40B4-BE49-F238E27FC236}">
                <a16:creationId xmlns:a16="http://schemas.microsoft.com/office/drawing/2014/main" id="{7B660847-19F9-94BA-A91F-A3ED9BE6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8" y="2041479"/>
            <a:ext cx="2527300" cy="711200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6DC19F0-68B7-AB83-3DCF-432225E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042" y="1809894"/>
            <a:ext cx="2087767" cy="11743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C2379F-85FC-27F3-9980-D38B1E30CEDE}"/>
              </a:ext>
            </a:extLst>
          </p:cNvPr>
          <p:cNvSpPr/>
          <p:nvPr/>
        </p:nvSpPr>
        <p:spPr>
          <a:xfrm>
            <a:off x="53788" y="4426003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26A7DC-F43E-A225-9EFA-18C71A879E12}"/>
              </a:ext>
            </a:extLst>
          </p:cNvPr>
          <p:cNvSpPr/>
          <p:nvPr/>
        </p:nvSpPr>
        <p:spPr>
          <a:xfrm>
            <a:off x="8094281" y="295652"/>
            <a:ext cx="659437" cy="407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02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Ontology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471884-25B5-DA2F-1F01-EB346C056B9D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7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Ontology</a:t>
            </a:r>
            <a:endParaRPr dirty="0">
              <a:latin typeface="Anek Bangla SemiBold"/>
              <a:ea typeface="Anek Bangla SemiBold"/>
              <a:cs typeface="Anek Bangla SemiBold"/>
              <a:sym typeface="Anek Bangla SemiBold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ABA73EB-7B66-016F-D300-462621D8A447}"/>
              </a:ext>
            </a:extLst>
          </p:cNvPr>
          <p:cNvSpPr/>
          <p:nvPr/>
        </p:nvSpPr>
        <p:spPr>
          <a:xfrm>
            <a:off x="192101" y="1091133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85FAAC-C647-BD88-30F1-72173ABA2607}"/>
              </a:ext>
            </a:extLst>
          </p:cNvPr>
          <p:cNvSpPr/>
          <p:nvPr/>
        </p:nvSpPr>
        <p:spPr>
          <a:xfrm>
            <a:off x="8417198" y="3694740"/>
            <a:ext cx="583986" cy="276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cerchio&#10;&#10;Descrizione generata automaticamente">
            <a:extLst>
              <a:ext uri="{FF2B5EF4-FFF2-40B4-BE49-F238E27FC236}">
                <a16:creationId xmlns:a16="http://schemas.microsoft.com/office/drawing/2014/main" id="{DF4F4033-A534-02DA-1049-2910AEB76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56"/>
          <a:stretch/>
        </p:blipFill>
        <p:spPr>
          <a:xfrm>
            <a:off x="184810" y="938845"/>
            <a:ext cx="8774381" cy="402504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4685DDA-7383-EADE-5C27-992682C1C010}"/>
              </a:ext>
            </a:extLst>
          </p:cNvPr>
          <p:cNvSpPr/>
          <p:nvPr/>
        </p:nvSpPr>
        <p:spPr>
          <a:xfrm>
            <a:off x="121191" y="206216"/>
            <a:ext cx="455679" cy="487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8DA8B54-FEA8-77F7-A726-E2151277A73E}"/>
              </a:ext>
            </a:extLst>
          </p:cNvPr>
          <p:cNvSpPr/>
          <p:nvPr/>
        </p:nvSpPr>
        <p:spPr>
          <a:xfrm>
            <a:off x="7997055" y="4041823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1045219" y="1369650"/>
            <a:ext cx="7053562" cy="24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03 </a:t>
            </a:r>
            <a:b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</a:br>
            <a:r>
              <a:rPr lang="en" sz="5400" b="1" dirty="0">
                <a:solidFill>
                  <a:schemeClr val="accent3"/>
                </a:solidFill>
                <a:latin typeface="Fira Sans Extra Condensed Medium"/>
                <a:sym typeface="Arial"/>
              </a:rPr>
              <a:t>Queries &amp; Data Analysis</a:t>
            </a:r>
            <a:endParaRPr sz="5400" b="1" dirty="0">
              <a:solidFill>
                <a:schemeClr val="accent3"/>
              </a:solidFill>
              <a:latin typeface="Fira Sans Extra Condensed Medium"/>
              <a:sym typeface="Anek Bangla SemiBold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B1A71C-1DCF-00D1-621C-E1F18BDB6542}"/>
              </a:ext>
            </a:extLst>
          </p:cNvPr>
          <p:cNvSpPr/>
          <p:nvPr/>
        </p:nvSpPr>
        <p:spPr>
          <a:xfrm>
            <a:off x="121191" y="206216"/>
            <a:ext cx="1146945" cy="95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9687"/>
      </p:ext>
    </p:extLst>
  </p:cSld>
  <p:clrMapOvr>
    <a:masterClrMapping/>
  </p:clrMapOvr>
</p:sld>
</file>

<file path=ppt/theme/theme1.xml><?xml version="1.0" encoding="utf-8"?>
<a:theme xmlns:a="http://schemas.openxmlformats.org/drawingml/2006/main" name="Knowledge and Scientific Thinking by Slidesgo">
  <a:themeElements>
    <a:clrScheme name="Simple Light">
      <a:dk1>
        <a:srgbClr val="1F1E1E"/>
      </a:dk1>
      <a:lt1>
        <a:srgbClr val="F7F7F7"/>
      </a:lt1>
      <a:dk2>
        <a:srgbClr val="FEEAE0"/>
      </a:dk2>
      <a:lt2>
        <a:srgbClr val="FEB66B"/>
      </a:lt2>
      <a:accent1>
        <a:srgbClr val="FFA8FF"/>
      </a:accent1>
      <a:accent2>
        <a:srgbClr val="C07AFF"/>
      </a:accent2>
      <a:accent3>
        <a:srgbClr val="7082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487</Words>
  <Application>Microsoft Office PowerPoint</Application>
  <PresentationFormat>Presentazione su schermo (16:9)</PresentationFormat>
  <Paragraphs>95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Anek Bangla</vt:lpstr>
      <vt:lpstr>Anek Bangla SemiBold</vt:lpstr>
      <vt:lpstr>Arial</vt:lpstr>
      <vt:lpstr>Bebas Neue</vt:lpstr>
      <vt:lpstr>Didact Gothic</vt:lpstr>
      <vt:lpstr>Fira Sans Extra Condensed Medium</vt:lpstr>
      <vt:lpstr>Nunito Light</vt:lpstr>
      <vt:lpstr>Roboto</vt:lpstr>
      <vt:lpstr>Wingdings</vt:lpstr>
      <vt:lpstr>Knowledge and Scientific Thinking by Slidesgo</vt:lpstr>
      <vt:lpstr>Presentazione standard di PowerPoint</vt:lpstr>
      <vt:lpstr>Outline</vt:lpstr>
      <vt:lpstr>01  Domain &amp; Data Sources</vt:lpstr>
      <vt:lpstr>Domain</vt:lpstr>
      <vt:lpstr>Goal</vt:lpstr>
      <vt:lpstr>Data Sources</vt:lpstr>
      <vt:lpstr>02  Ontology</vt:lpstr>
      <vt:lpstr>Ontology</vt:lpstr>
      <vt:lpstr>03  Queries &amp; Data Analysis</vt:lpstr>
      <vt:lpstr>AGI and Station densities</vt:lpstr>
      <vt:lpstr>AGI and Station densities</vt:lpstr>
      <vt:lpstr>Car and Station densities</vt:lpstr>
      <vt:lpstr>Clean and Not Clean Cars</vt:lpstr>
      <vt:lpstr>PHEV Cars Range and AGI</vt:lpstr>
      <vt:lpstr>Presentazione standard di PowerPoint</vt:lpstr>
      <vt:lpstr>KG Applications</vt:lpstr>
      <vt:lpstr>04  Future Work</vt:lpstr>
      <vt:lpstr>Future Development &amp; Expansion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and Scientific Thinking </dc:title>
  <cp:lastModifiedBy>Riccardo Gobbo</cp:lastModifiedBy>
  <cp:revision>11</cp:revision>
  <dcterms:modified xsi:type="dcterms:W3CDTF">2024-01-06T12:54:49Z</dcterms:modified>
</cp:coreProperties>
</file>